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57"/>
  </p:notesMasterIdLst>
  <p:sldIdLst>
    <p:sldId id="256" r:id="rId2"/>
    <p:sldId id="257" r:id="rId3"/>
    <p:sldId id="258" r:id="rId4"/>
    <p:sldId id="332" r:id="rId5"/>
    <p:sldId id="259" r:id="rId6"/>
    <p:sldId id="333" r:id="rId7"/>
    <p:sldId id="335" r:id="rId8"/>
    <p:sldId id="334" r:id="rId9"/>
    <p:sldId id="260" r:id="rId10"/>
    <p:sldId id="261" r:id="rId11"/>
    <p:sldId id="336" r:id="rId12"/>
    <p:sldId id="262" r:id="rId13"/>
    <p:sldId id="263" r:id="rId14"/>
    <p:sldId id="264" r:id="rId15"/>
    <p:sldId id="265" r:id="rId16"/>
    <p:sldId id="339" r:id="rId17"/>
    <p:sldId id="340" r:id="rId18"/>
    <p:sldId id="266" r:id="rId19"/>
    <p:sldId id="341" r:id="rId20"/>
    <p:sldId id="267" r:id="rId21"/>
    <p:sldId id="342" r:id="rId22"/>
    <p:sldId id="268" r:id="rId23"/>
    <p:sldId id="329" r:id="rId24"/>
    <p:sldId id="328" r:id="rId25"/>
    <p:sldId id="327" r:id="rId26"/>
    <p:sldId id="269" r:id="rId27"/>
    <p:sldId id="270" r:id="rId28"/>
    <p:sldId id="271" r:id="rId29"/>
    <p:sldId id="272" r:id="rId30"/>
    <p:sldId id="330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  <p:sldId id="288" r:id="rId47"/>
    <p:sldId id="289" r:id="rId48"/>
    <p:sldId id="331" r:id="rId49"/>
    <p:sldId id="291" r:id="rId50"/>
    <p:sldId id="292" r:id="rId51"/>
    <p:sldId id="293" r:id="rId52"/>
    <p:sldId id="294" r:id="rId53"/>
    <p:sldId id="295" r:id="rId54"/>
    <p:sldId id="297" r:id="rId55"/>
    <p:sldId id="298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-78" y="-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93EAB-6B75-459F-866C-977D10C861A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2D394-76FA-4AD9-AACB-EFCF2C077A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05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F2D394-76FA-4AD9-AACB-EFCF2C077A0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374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226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912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314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5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64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878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413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95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604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37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270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46653-7B14-47AE-88A3-DDCB275FA1C6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BA88A-4B9D-4AB1-8D2B-DC904FDD9D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324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39700"/>
            <a:ext cx="11963400" cy="354882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Реализация федерального проекта </a:t>
            </a:r>
            <a:r>
              <a:rPr lang="ru-RU" sz="4000" b="1" dirty="0" smtClean="0"/>
              <a:t>«Формирование комфортной городской среды»</a:t>
            </a:r>
            <a:br>
              <a:rPr lang="ru-RU" sz="4000" b="1" dirty="0" smtClean="0"/>
            </a:br>
            <a:r>
              <a:rPr lang="ru-RU" sz="4000" b="1" dirty="0" smtClean="0"/>
              <a:t>на территории Ленинградской области в 2020 году  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9"/>
          <a:stretch/>
        </p:blipFill>
        <p:spPr>
          <a:xfrm>
            <a:off x="1474172" y="3270885"/>
            <a:ext cx="9778028" cy="344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880" y="145143"/>
            <a:ext cx="10687120" cy="12666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Выборгское городское поселение</a:t>
            </a:r>
            <a:br>
              <a:rPr lang="ru-RU" dirty="0" smtClean="0"/>
            </a:br>
            <a:r>
              <a:rPr lang="ru-RU" dirty="0" smtClean="0"/>
              <a:t>Выборгский район</a:t>
            </a:r>
            <a:br>
              <a:rPr lang="ru-RU" dirty="0" smtClean="0"/>
            </a:br>
            <a:r>
              <a:rPr lang="ru-RU" dirty="0" smtClean="0"/>
              <a:t>Сквер Победы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58972"/>
            <a:ext cx="12192000" cy="12990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</a:t>
            </a:r>
            <a:br>
              <a:rPr lang="ru-RU" dirty="0" smtClean="0"/>
            </a:br>
            <a:r>
              <a:rPr lang="ru-RU" dirty="0" smtClean="0"/>
              <a:t>установлены МАФы, установлено памятное панно, выполнены</a:t>
            </a:r>
            <a:br>
              <a:rPr lang="ru-RU" dirty="0" smtClean="0"/>
            </a:br>
            <a:r>
              <a:rPr lang="ru-RU" dirty="0" smtClean="0"/>
              <a:t>комплексные работы по освещению и озеленению территории</a:t>
            </a:r>
            <a:endParaRPr lang="ru-RU" dirty="0"/>
          </a:p>
        </p:txBody>
      </p:sp>
      <p:pic>
        <p:nvPicPr>
          <p:cNvPr id="4098" name="Picture 2" descr="Y:\Отдел формирования городской среды\8_ФОТО\2020\ОТ\Выборгское ГП_ЗАКОНЧЕН\Сквер на пересечении пр. Победы и ул. Гагарина\24 апреля 2020 г\Сквер на пересечении пр. Победы и ул. Гагарина (1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r="16039"/>
          <a:stretch/>
        </p:blipFill>
        <p:spPr bwMode="auto">
          <a:xfrm>
            <a:off x="343158" y="1658260"/>
            <a:ext cx="4826002" cy="362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Отдел формирования городской среды\8_ФОТО\2020\ОТ\Выборгское ГП_ЗАКОНЧЕН\Сквер на пересечении пр. Победы и ул. Гагарина\#Итог\IMG-20200729-WA00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56" y="1719774"/>
            <a:ext cx="3719955" cy="247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Y:\Отдел формирования городской среды\8_ФОТО\2020\ОТ\Выборгское ГП_ЗАКОНЧЕН\Сквер на пересечении пр. Победы и ул. Гагарина\#Итог\Озеленение можжевельник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924" y="1611721"/>
            <a:ext cx="2917566" cy="21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Отдел формирования городской среды\8_ФОТО\2020\ОТ\Выборгское ГП_ЗАКОНЧЕН\Сквер на пересечении пр. Победы и ул. Гагарина\#Итог\IMG-20200729-WA00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86" y="2931486"/>
            <a:ext cx="3920930" cy="261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687120" cy="14118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Высоцкое городское поселение</a:t>
            </a:r>
            <a:br>
              <a:rPr lang="ru-RU" dirty="0" smtClean="0"/>
            </a:br>
            <a:r>
              <a:rPr lang="ru-RU" dirty="0" smtClean="0"/>
              <a:t>Выборгский район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15149"/>
            <a:ext cx="12192000" cy="174285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Обустроена пешеходная зона, установлены МАФы,</a:t>
            </a:r>
            <a:br>
              <a:rPr lang="ru-RU" dirty="0" smtClean="0"/>
            </a:br>
            <a:r>
              <a:rPr lang="ru-RU" dirty="0" smtClean="0"/>
              <a:t>детское игровое оборудование,  выполнены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6" name="Picture 2" descr="Y:\12B3~1\8_E6BE~1\2020\8A6A~1\_7D71~1\5845~1\302020~1\(7)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411829"/>
            <a:ext cx="493776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12B3~1\8_E6BE~1\2020\8A6A~1\_7D71~1\5845~1\092020~1\09C08D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49" y="1289082"/>
            <a:ext cx="3335824" cy="250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12B3~1\8_E6BE~1\2020\8A6A~1\_7D71~1\5845~1\092020~1\0910(1~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003" y="2407299"/>
            <a:ext cx="3610465" cy="270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6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857" y="0"/>
            <a:ext cx="10281143" cy="141763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Гатчинское городское поселение</a:t>
            </a:r>
            <a:br>
              <a:rPr lang="ru-RU" sz="2800" dirty="0" smtClean="0"/>
            </a:br>
            <a:r>
              <a:rPr lang="ru-RU" sz="2800" dirty="0" smtClean="0"/>
              <a:t>Гатчинский муниципальный район</a:t>
            </a:r>
            <a:br>
              <a:rPr lang="ru-RU" sz="2800" dirty="0" smtClean="0"/>
            </a:br>
            <a:r>
              <a:rPr lang="ru-RU" sz="2800" dirty="0" smtClean="0"/>
              <a:t>Скейт парк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2422" y="5544457"/>
            <a:ext cx="12244422" cy="131354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Обустроен скейт-парк со специальным покрытием,</a:t>
            </a:r>
            <a:br>
              <a:rPr lang="ru-RU" dirty="0" smtClean="0"/>
            </a:br>
            <a:r>
              <a:rPr lang="ru-RU" dirty="0" smtClean="0"/>
              <a:t>установка МАФов, монтаж интерактивной подсветки</a:t>
            </a:r>
            <a:endParaRPr lang="ru-RU" dirty="0"/>
          </a:p>
        </p:txBody>
      </p:sp>
      <p:pic>
        <p:nvPicPr>
          <p:cNvPr id="5123" name="Picture 3" descr="Y:\Отдел формирования городской среды\8_ФОТО\2020\ОТ\Гатчинское ГП\Территория Аэропарк_ЗАКОНЧЕН\30 апреля 2020 г\Гатчинское ГП  Аэропарк Скейт-парк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9738"/>
            <a:ext cx="3428602" cy="257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Y:\Отдел формирования городской среды\8_ФОТО\2020\ОТ\Гатчинское ГП\Территория Аэропарк_ЗАКОНЧЕН\30 апреля 2020 г\Гатчинское ГП  Аэропарк Скейт-парк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5" y="1411829"/>
            <a:ext cx="3241145" cy="243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Y:\Отдел формирования городской среды\8_ФОТО\2020\ОТ\Гатчинское ГП\Территория Аэропарк_ЗАКОНЧЕН\07 августа 2020 г\Скейт парк Гатчина (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789" y="1106434"/>
            <a:ext cx="3397750" cy="226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Отдел формирования городской среды\8_ФОТО\2020\ОТ\Гатчинское ГП\Территория Аэропарк_ЗАКОНЧЕН\07 августа 2020 г\Скейт парк Гатчина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825" y="1411829"/>
            <a:ext cx="3656900" cy="243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4098" name="Picture 2" descr="Y:\Отдел формирования городской среды\8_ФОТО\2020\ОТ\Гатчинское ГП\Территория Аэропарк_ЗАКОНЧЕН\07 августа 2020 г\Скейт парк Гатчина (8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314" y="3095624"/>
            <a:ext cx="3802743" cy="253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54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712" y="189781"/>
            <a:ext cx="10130287" cy="17406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Дубровское городское поселение</a:t>
            </a:r>
            <a:br>
              <a:rPr lang="ru-RU" dirty="0" smtClean="0"/>
            </a:br>
            <a:r>
              <a:rPr lang="ru-RU" dirty="0" smtClean="0"/>
              <a:t>Всеволожский муниципальный район</a:t>
            </a:r>
            <a:br>
              <a:rPr lang="ru-RU" dirty="0" smtClean="0"/>
            </a:br>
            <a:r>
              <a:rPr lang="ru-RU" dirty="0" smtClean="0"/>
              <a:t>Парк Невский и </a:t>
            </a:r>
            <a:r>
              <a:rPr lang="ru-RU" dirty="0" smtClean="0"/>
              <a:t>парк </a:t>
            </a:r>
            <a:r>
              <a:rPr lang="ru-RU" dirty="0" smtClean="0"/>
              <a:t>Надежда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18449"/>
            <a:ext cx="12192000" cy="153955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Выполнены работы по мощению пешеходных </a:t>
            </a:r>
            <a:r>
              <a:rPr lang="ru-RU" dirty="0"/>
              <a:t>дорожек, </a:t>
            </a:r>
            <a:r>
              <a:rPr lang="ru-RU" dirty="0" smtClean="0"/>
              <a:t>установлены МАФов </a:t>
            </a:r>
            <a:r>
              <a:rPr lang="ru-RU" dirty="0"/>
              <a:t>(в том числе скамейки с видом на воду), комплексные работы с освещением</a:t>
            </a:r>
          </a:p>
        </p:txBody>
      </p:sp>
      <p:pic>
        <p:nvPicPr>
          <p:cNvPr id="6146" name="Picture 2" descr="Y:\12B3~1\8_E6BE~1\2020\8A6A~1\_DF38~1\____~1\082020~1\___150~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8" y="1967515"/>
            <a:ext cx="4119570" cy="308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12B3~1\8_E6BE~1\2020\8A6A~1\_DF38~1\____~1\#E3F2~1\53E6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62" y="1967516"/>
            <a:ext cx="5043042" cy="28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12B3~1\8_E6BE~1\2020\8A6A~1\_DF38~1\____~1\#E3F2~1\9B21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457" y="2686491"/>
            <a:ext cx="3701143" cy="27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673" y="0"/>
            <a:ext cx="11072329" cy="175622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Ефимовское городское поселение Бокситогорский муниципальный район</a:t>
            </a:r>
            <a:br>
              <a:rPr lang="ru-RU" dirty="0" smtClean="0"/>
            </a:br>
            <a:r>
              <a:rPr lang="ru-RU" dirty="0" smtClean="0"/>
              <a:t>Площадь около Дома Культуры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355802"/>
            <a:ext cx="12192000" cy="150219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Обустроена пешеходная зона, установлены МАФы, установлена  </a:t>
            </a:r>
            <a:r>
              <a:rPr lang="ru-RU" dirty="0"/>
              <a:t>детская </a:t>
            </a:r>
            <a:r>
              <a:rPr lang="ru-RU" dirty="0" smtClean="0"/>
              <a:t>площадка на специальном покрытии, выполнены комплексные работы </a:t>
            </a:r>
            <a:r>
              <a:rPr lang="ru-RU" dirty="0"/>
              <a:t>по </a:t>
            </a:r>
            <a:r>
              <a:rPr lang="ru-RU" dirty="0" smtClean="0"/>
              <a:t>озеленению, освещению</a:t>
            </a:r>
            <a:endParaRPr lang="ru-RU" dirty="0"/>
          </a:p>
        </p:txBody>
      </p:sp>
      <p:pic>
        <p:nvPicPr>
          <p:cNvPr id="7170" name="Picture 2" descr="Y:\Отдел формирования городской среды\8_ФОТО\2020\ОТ\Ефимовское ГП_ЗАКОНЧЕН\Площадь около ДК п. Ефимовский\22 мая 2020 г\Площадь около ДК п. Ефимовский (2 этап) панорамный снимок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6" y="1861092"/>
            <a:ext cx="4659086" cy="34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Отдел формирования городской среды\8_ФОТО\2020\ОТ\Ефимовское ГП_ЗАКОНЧЕН\Площадь около ДК п. Ефимовский\03 июля 2020 г\Площадь около ДК п. Ефимовский (2 этап)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971" y="1839319"/>
            <a:ext cx="4688115" cy="35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1" y="1"/>
            <a:ext cx="10871200" cy="15488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Заневское городское поселение Всеволожский муниципальный район </a:t>
            </a:r>
            <a:br>
              <a:rPr lang="ru-RU" dirty="0" smtClean="0"/>
            </a:br>
            <a:r>
              <a:rPr lang="ru-RU" dirty="0" smtClean="0"/>
              <a:t>Парк Оккервиль в городе Кудрово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69159"/>
            <a:ext cx="12192000" cy="1688841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Выполнены работы по мощению </a:t>
            </a:r>
            <a:r>
              <a:rPr lang="ru-RU" dirty="0"/>
              <a:t>пешеходных дорожек, </a:t>
            </a:r>
            <a:r>
              <a:rPr lang="ru-RU" dirty="0" smtClean="0"/>
              <a:t>установлены МАФы, установлены качели с навесами, обустроена детская игровая зона, выполнены комплексные </a:t>
            </a:r>
            <a:r>
              <a:rPr lang="ru-RU" dirty="0"/>
              <a:t>работы по освещению и озеленению</a:t>
            </a:r>
          </a:p>
        </p:txBody>
      </p:sp>
      <p:pic>
        <p:nvPicPr>
          <p:cNvPr id="8194" name="Picture 2" descr="Y:\Отдел формирования городской среды\8_ФОТО\2020\ОТ\Заневское ГП_ЗАКОНЧЕН\Благоустройство парка Оккервиль г. Кудрово\18 мая 2020 г\Парк Оккервиль, г. Кудрово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8"/>
          <a:stretch/>
        </p:blipFill>
        <p:spPr bwMode="auto">
          <a:xfrm>
            <a:off x="242596" y="1735424"/>
            <a:ext cx="5169158" cy="32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Отдел формирования городской среды\8_ФОТО\2020\ОТ\Заневское ГП_ЗАКОНЧЕН\Благоустройство парка Оккервиль г. Кудрово\#Итог\Парк Оккервиль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4" t="25907" b="-1"/>
          <a:stretch/>
        </p:blipFill>
        <p:spPr bwMode="auto">
          <a:xfrm>
            <a:off x="5497149" y="1735425"/>
            <a:ext cx="6401654" cy="328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199" cy="1676400"/>
          </a:xfrm>
        </p:spPr>
        <p:txBody>
          <a:bodyPr>
            <a:normAutofit fontScale="90000"/>
          </a:bodyPr>
          <a:lstStyle/>
          <a:p>
            <a:r>
              <a:rPr lang="ru-RU" dirty="0"/>
              <a:t>Ивангородское городское поселение</a:t>
            </a:r>
            <a:br>
              <a:rPr lang="ru-RU" dirty="0"/>
            </a:br>
            <a:r>
              <a:rPr lang="ru-RU" dirty="0"/>
              <a:t>Кингисеппский муниципальный район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Кингисеппское шоссе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38749"/>
            <a:ext cx="12192000" cy="161925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Выполнены работы по мощению площади, выполнены комплексные работы по освещению, установлены МАФы с интерактивным освещением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1" name="Picture 3" descr="Y:\Отдел формирования городской среды\8_ФОТО\2020\ОТ\Ивангородское ГП_ЗАКОНЧЕН\Территория Кингисеппское шоссе (главная площадь)\27 ноября 2020 г\Кингисепс.шоссе 16.11-22.11 Укладка плитки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0" r="20938"/>
          <a:stretch/>
        </p:blipFill>
        <p:spPr bwMode="auto">
          <a:xfrm>
            <a:off x="5753100" y="1843668"/>
            <a:ext cx="3695700" cy="302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Y:\Отдел формирования городской среды\8_ФОТО\2020\ОТ\Ивангородское ГП_ЗАКОНЧЕН\Территория Кингисеппское шоссе (главная площадь)\27 ноября 2020 г\Кингисеп.шоссе 16.11-22.11 Монтаж памятника 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5"/>
          <a:stretch/>
        </p:blipFill>
        <p:spPr bwMode="auto">
          <a:xfrm>
            <a:off x="8801100" y="2248211"/>
            <a:ext cx="2876550" cy="299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Ивангородское ГП_ЗАКОНЧЕН\Территория Кингисеппское шоссе (главная площадь)\24 апреля 2020 г\территория Кингисеппское шоссе (главная площадь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776054"/>
            <a:ext cx="4235450" cy="317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6857" y="0"/>
            <a:ext cx="10067929" cy="1930400"/>
          </a:xfrm>
        </p:spPr>
        <p:txBody>
          <a:bodyPr>
            <a:normAutofit fontScale="90000"/>
          </a:bodyPr>
          <a:lstStyle/>
          <a:p>
            <a:r>
              <a:rPr lang="ru-RU" dirty="0"/>
              <a:t>Ивангородское городское поселение</a:t>
            </a:r>
            <a:br>
              <a:rPr lang="ru-RU" dirty="0"/>
            </a:br>
            <a:r>
              <a:rPr lang="ru-RU" dirty="0"/>
              <a:t>Кингисеппский муниципальный район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ул. Текстильщиков д. 2-6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600" y="5558972"/>
            <a:ext cx="12090400" cy="12990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Выполнены работы по мощению пешеходной зоны, установлено ограждение, выполнены комплексные работы по освещению, работы по восстановлению газонов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3074" name="Picture 2" descr="Y:\Отдел формирования городской среды\8_ФОТО\2020\ОТ\Ивангородское ГП_ЗАКОНЧЕН\Территория Текстильщиков, д. 2-6\24 апреля 2020 г\2территория ул.Текстильщиков, д. 2-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05" y="2012713"/>
            <a:ext cx="4689929" cy="35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Y:\Отдел формирования городской среды\8_ФОТО\2020\ОТ\Ивангородское ГП_ЗАКОНЧЕН\#Выезд АНО ЦК ЛО 07 октября 2020 г\Парусинка\IMG-20201007-WA0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328" y="2012713"/>
            <a:ext cx="4690459" cy="351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4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719" y="0"/>
            <a:ext cx="11687281" cy="204651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Кингисеппское городское поселение</a:t>
            </a:r>
            <a:br>
              <a:rPr lang="ru-RU" sz="3200" dirty="0" smtClean="0"/>
            </a:br>
            <a:r>
              <a:rPr lang="ru-RU" sz="3200" dirty="0" smtClean="0"/>
              <a:t>Кингисеппский муниципальный район</a:t>
            </a:r>
            <a:br>
              <a:rPr lang="ru-RU" sz="3200" dirty="0" smtClean="0"/>
            </a:br>
            <a:r>
              <a:rPr lang="ru-RU" sz="3200" dirty="0" smtClean="0"/>
              <a:t>Пешеходная зона от улицы Восточная</a:t>
            </a:r>
            <a:br>
              <a:rPr lang="ru-RU" sz="3200" dirty="0" smtClean="0"/>
            </a:br>
            <a:r>
              <a:rPr lang="ru-RU" sz="3200" dirty="0" smtClean="0"/>
              <a:t>до микрорайона Касколовка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05714"/>
            <a:ext cx="12192000" cy="105228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Обустроена транзитная пешеходная зона, установлена детская и спортивная площадка, выполнены работы по реконструкции моста, установлены защитные ограждения, выполнены комплексные работы по освещению</a:t>
            </a:r>
            <a:endParaRPr lang="ru-RU" dirty="0"/>
          </a:p>
        </p:txBody>
      </p:sp>
      <p:pic>
        <p:nvPicPr>
          <p:cNvPr id="9218" name="Picture 2" descr="Y:\Отдел формирования городской среды\8_ФОТО\2020\ОТ\Кингисеппское ГП_ЗАКОНЧЕН\Пешеходная зона от ул. Восточная до микрорайона Касколовка\14 мая 2020 г\ОТ - Пешеходная зона от ул. Восточная до микрор-на Касколов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19" y="1943407"/>
            <a:ext cx="1820851" cy="242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Отдел формирования городской среды\8_ФОТО\2020\ОТ\Кингисеппское ГП_ЗАКОНЧЕН\Пешеходная зона от ул. Восточная до микрорайона Касколовка\#Итог\Касколовка открытие (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10" y="2046514"/>
            <a:ext cx="3099591" cy="232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Отдел формирования городской среды\8_ФОТО\2020\ОТ\Кингисеппское ГП_ЗАКОНЧЕН\Пешеходная зона от ул. Восточная до микрорайона Касколовка\14 мая 2020 г\ОТ - пешеходная зона от ул. Восточная до микрор. Касколов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3958425"/>
            <a:ext cx="222885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Y:\Отдел формирования городской среды\8_ФОТО\2020\ОТ\Кингисеппское ГП_ЗАКОНЧЕН\Пешеходная зона от ул. Восточная до микрорайона Касколовка\#Итог\Касколовка открытие (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901" y="2046514"/>
            <a:ext cx="3594901" cy="24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-12701"/>
            <a:ext cx="1320800" cy="1411829"/>
          </a:xfrm>
          <a:prstGeom prst="rect">
            <a:avLst/>
          </a:prstGeom>
        </p:spPr>
      </p:pic>
      <p:pic>
        <p:nvPicPr>
          <p:cNvPr id="6146" name="Picture 2" descr="Y:\Отдел формирования городской среды\8_ФОТО\2020\ОТ\Кингисеппское ГП_ЗАКОНЧЕН\Пешеходная зона от ул. Восточная до микрорайона Касколовка\14 августа 2020 г\ОТ Пеш-ая зона от ул. Востю до микр. Касколовк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81" b="19004"/>
          <a:stretch/>
        </p:blipFill>
        <p:spPr bwMode="auto">
          <a:xfrm>
            <a:off x="2325570" y="2432835"/>
            <a:ext cx="2801257" cy="277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Отдел формирования городской среды\8_ФОТО\2020\ОТ\Кингисеппское ГП_ЗАКОНЧЕН\Пешеходная зона от ул. Восточная до микрорайона Касколовка\#Итог\Касколовка открытие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644" y="3854871"/>
            <a:ext cx="3200642" cy="196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76908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Кировское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Кировский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Центральная площадь города Кировск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9898"/>
            <a:ext cx="12192000" cy="1368101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Выполнены работы мощение пешеходной зоны, установлены МАФы, выполнены комплексные работы по освещению и озеленению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5122" name="Picture 2" descr="Y:\Отдел формирования городской среды\8_ФОТО\2020\ОТ\Кировское ГП_ЗАКОНЧЕН\Центральная площадь город Кировск\19 мая 2020 г\Площадь центральная Кировск 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54" y="1943408"/>
            <a:ext cx="4206526" cy="280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Отдел формирования городской среды\8_ФОТО\2020\ОТ\Кировское ГП_ЗАКОНЧЕН\Центральная площадь город Кировск\06 ноября 2020 г\5 ФКГС Кировск площадь центральная 06.11.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36" y="1719116"/>
            <a:ext cx="4879402" cy="325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Y:\Отдел формирования городской среды\8_ФОТО\2020\ОТ\Кировское ГП_ЗАКОНЧЕН\Центральная площадь город Кировск\06 ноября 2020 г\8 ФКГС Кировск площадь центральная 06.11.2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376" y="2945729"/>
            <a:ext cx="4136373" cy="254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3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7785" y="0"/>
            <a:ext cx="10954215" cy="1854200"/>
          </a:xfrm>
        </p:spPr>
        <p:txBody>
          <a:bodyPr>
            <a:normAutofit/>
          </a:bodyPr>
          <a:lstStyle/>
          <a:p>
            <a:r>
              <a:rPr lang="ru-RU" sz="3100" b="1" dirty="0"/>
              <a:t>На реализацию федерального проекта в 2020 году</a:t>
            </a:r>
            <a:br>
              <a:rPr lang="ru-RU" sz="3100" b="1" dirty="0"/>
            </a:br>
            <a:r>
              <a:rPr lang="ru-RU" sz="3100" b="1" dirty="0"/>
              <a:t>были выделены денежные средства в размере</a:t>
            </a:r>
            <a:br>
              <a:rPr lang="ru-RU" sz="3100" b="1" dirty="0"/>
            </a:br>
            <a:r>
              <a:rPr lang="ru-RU" sz="3100" b="1" dirty="0"/>
              <a:t>1 301,31 млн руб., в том числе</a:t>
            </a:r>
            <a:r>
              <a:rPr lang="ru-RU" sz="3100" b="1" dirty="0" smtClean="0"/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13571"/>
            <a:ext cx="12192000" cy="2423531"/>
          </a:xfrm>
        </p:spPr>
        <p:txBody>
          <a:bodyPr>
            <a:normAutofit lnSpcReduction="10000"/>
          </a:bodyPr>
          <a:lstStyle/>
          <a:p>
            <a:r>
              <a:rPr lang="ru-RU" sz="2800" b="1" dirty="0" smtClean="0"/>
              <a:t>378,91 </a:t>
            </a:r>
            <a:r>
              <a:rPr lang="ru-RU" sz="2800" b="1" dirty="0"/>
              <a:t>млн руб.</a:t>
            </a:r>
            <a:r>
              <a:rPr lang="ru-RU" sz="2800" dirty="0"/>
              <a:t> – средства федерального бюджета;</a:t>
            </a:r>
          </a:p>
          <a:p>
            <a:r>
              <a:rPr lang="ru-RU" sz="2800" b="1" dirty="0"/>
              <a:t>769,30</a:t>
            </a:r>
            <a:r>
              <a:rPr lang="ru-RU" sz="2800" dirty="0"/>
              <a:t> </a:t>
            </a:r>
            <a:r>
              <a:rPr lang="ru-RU" sz="2800" b="1" dirty="0"/>
              <a:t>млн руб.</a:t>
            </a:r>
            <a:r>
              <a:rPr lang="ru-RU" sz="2800" dirty="0"/>
              <a:t> – средства областного бюджета ЛО;</a:t>
            </a:r>
          </a:p>
          <a:p>
            <a:r>
              <a:rPr lang="ru-RU" sz="2800" b="1" dirty="0"/>
              <a:t>153,10</a:t>
            </a:r>
            <a:r>
              <a:rPr lang="ru-RU" sz="2800" dirty="0"/>
              <a:t> </a:t>
            </a:r>
            <a:r>
              <a:rPr lang="ru-RU" sz="2800" b="1" dirty="0"/>
              <a:t>млн руб.</a:t>
            </a:r>
            <a:r>
              <a:rPr lang="ru-RU" sz="2800" dirty="0"/>
              <a:t> – средства местных бюджетов </a:t>
            </a:r>
            <a:r>
              <a:rPr lang="ru-RU" sz="2800" dirty="0" smtClean="0"/>
              <a:t>ЛО;</a:t>
            </a:r>
            <a:endParaRPr lang="ru-RU" sz="2800" dirty="0"/>
          </a:p>
          <a:p>
            <a:r>
              <a:rPr lang="ru-RU" sz="2800" dirty="0"/>
              <a:t>В </a:t>
            </a:r>
            <a:r>
              <a:rPr lang="ru-RU" sz="2800" b="1" dirty="0"/>
              <a:t>2020</a:t>
            </a:r>
            <a:r>
              <a:rPr lang="ru-RU" sz="2800" dirty="0"/>
              <a:t> году </a:t>
            </a:r>
            <a:r>
              <a:rPr lang="ru-RU" sz="2800" dirty="0" smtClean="0"/>
              <a:t>участвовали </a:t>
            </a:r>
            <a:r>
              <a:rPr lang="ru-RU" sz="2800" b="1" dirty="0"/>
              <a:t>57</a:t>
            </a:r>
            <a:r>
              <a:rPr lang="ru-RU" sz="2800" dirty="0"/>
              <a:t> муниципальных </a:t>
            </a:r>
            <a:r>
              <a:rPr lang="ru-RU" sz="2800" dirty="0" smtClean="0"/>
              <a:t>образований, благоустроено </a:t>
            </a:r>
            <a:r>
              <a:rPr lang="ru-RU" sz="2800" b="1" dirty="0"/>
              <a:t>69</a:t>
            </a:r>
            <a:r>
              <a:rPr lang="ru-RU" sz="2800" dirty="0"/>
              <a:t> общественных </a:t>
            </a:r>
            <a:r>
              <a:rPr lang="ru-RU" sz="2800" dirty="0" smtClean="0"/>
              <a:t>пространств</a:t>
            </a:r>
            <a:endParaRPr lang="ru-RU" sz="28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6" name="Picture 2" descr="Y:\Отдел формирования городской среды\8_ФОТО\2020\ОТ\Волосовское ГП_ЗАКОНЧЕН\Сквер расположенный у детской поликлиники г. Волосово\#Итог\Волосово сквер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2337"/>
            <a:ext cx="4212235" cy="28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Выборгское ГП_ЗАКОНЧЕН\Сквер на пересечении пр. Победы и ул. Гагарина\#Итог\IMG-20200729-WA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234" y="4042339"/>
            <a:ext cx="4245965" cy="28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\\FILESERVER\kom_zhkh\Отдел формирования городской среды\8_ФОТО\2020\ОТ\Русско-Высоцкое СП_ЗАКОНЧЕН\Выполнение работ по благоустройству общественной территории с. Русско-Высоцкое, д.5\#ИТОГ\с.Русско-Высоцкое,д.5 Панорамный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3" r="11771"/>
          <a:stretch/>
        </p:blipFill>
        <p:spPr bwMode="auto">
          <a:xfrm>
            <a:off x="8378858" y="4042337"/>
            <a:ext cx="3813142" cy="281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9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2350" y="1"/>
            <a:ext cx="11169650" cy="186689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Коммунарское городское поселение</a:t>
            </a:r>
            <a:br>
              <a:rPr lang="ru-RU" sz="3200" dirty="0" smtClean="0"/>
            </a:br>
            <a:r>
              <a:rPr lang="ru-RU" sz="3200" dirty="0" smtClean="0"/>
              <a:t>Гатчинский Муниципальный район</a:t>
            </a:r>
            <a:br>
              <a:rPr lang="ru-RU" sz="3200" dirty="0" smtClean="0"/>
            </a:br>
            <a:r>
              <a:rPr lang="ru-RU" sz="3200" dirty="0" smtClean="0"/>
              <a:t>Территория «Яблоневый сад»</a:t>
            </a:r>
            <a:br>
              <a:rPr lang="ru-RU" sz="3200" dirty="0" smtClean="0"/>
            </a:br>
            <a:r>
              <a:rPr lang="ru-RU" sz="3200" dirty="0" smtClean="0"/>
              <a:t>на Ленинградском шоссе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49361"/>
            <a:ext cx="12192000" cy="1408639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Выполнены работы по мощению пешеходной зоны, обустроена площадь с перголой и деревянным настилом, выполнены комплексные работы по освещению и озеленению, работы по восстановлению газонов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6146" name="Picture 2" descr="Y:\Отдел формирования городской среды\8_ФОТО\2020\ОТ\Коммунарское ГП_ ЗАКОНЧЕН\Выполнение работ по благоустройству общественной территории Яблоневый сад по адресу город Коммунар, ул. Ленинградское шоссе\30 апреля 2020 г\Яблоневый сад Коммунар 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28" b="26312"/>
          <a:stretch/>
        </p:blipFill>
        <p:spPr bwMode="auto">
          <a:xfrm>
            <a:off x="1022350" y="1879587"/>
            <a:ext cx="3968750" cy="356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Отдел формирования городской среды\8_ФОТО\2020\ОТ\Коммунарское ГП_ ЗАКОНЧЕН\Выполнение работ по благоустройству общественной территории Яблоневый сад по адресу город Коммунар, ул. Ленинградское шоссе\ИТОГ\открытие общ территории Коммунар 2020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300" y="1879587"/>
            <a:ext cx="3552825" cy="266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12B3~1\8_E6BE~1\2020\8A6A~1\_96EF~1\_A34C~1\092020~1\091020~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2"/>
          <a:stretch/>
        </p:blipFill>
        <p:spPr bwMode="auto">
          <a:xfrm>
            <a:off x="8381998" y="2334148"/>
            <a:ext cx="3156105" cy="311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9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03199"/>
            <a:ext cx="10210800" cy="1769085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Кузьмоловское городское поселение 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Общественная территория по адресу</a:t>
            </a:r>
            <a:br>
              <a:rPr lang="ru-RU" sz="3600" dirty="0" smtClean="0"/>
            </a:br>
            <a:r>
              <a:rPr lang="ru-RU" sz="3600" dirty="0" smtClean="0"/>
              <a:t>ул. Строителей д. 7, д.9, д. 11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38800"/>
            <a:ext cx="12192000" cy="12192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Выполнены работы по мощению </a:t>
            </a:r>
            <a:r>
              <a:rPr lang="ru-RU" dirty="0"/>
              <a:t>пешеходных дорожек, </a:t>
            </a:r>
            <a:r>
              <a:rPr lang="ru-RU" dirty="0" smtClean="0"/>
              <a:t>установлен арт-объект </a:t>
            </a:r>
            <a:r>
              <a:rPr lang="ru-RU" dirty="0"/>
              <a:t>с </a:t>
            </a:r>
            <a:r>
              <a:rPr lang="ru-RU" dirty="0" smtClean="0"/>
              <a:t>интерактивной </a:t>
            </a:r>
            <a:r>
              <a:rPr lang="ru-RU" dirty="0"/>
              <a:t>подсветкой, </a:t>
            </a:r>
            <a:r>
              <a:rPr lang="ru-RU" dirty="0" smtClean="0"/>
              <a:t>установлен скейт</a:t>
            </a:r>
            <a:r>
              <a:rPr lang="en-US" dirty="0" smtClean="0"/>
              <a:t>-</a:t>
            </a:r>
            <a:r>
              <a:rPr lang="ru-RU" dirty="0" smtClean="0"/>
              <a:t>парка для экстремальных видов спорта, установка МАФов и комплексные работы по освещению</a:t>
            </a:r>
            <a:endParaRPr lang="ru-RU" dirty="0"/>
          </a:p>
        </p:txBody>
      </p:sp>
      <p:pic>
        <p:nvPicPr>
          <p:cNvPr id="10242" name="Picture 2" descr="Y:\Отдел формирования городской среды\8_ФОТО\2020\ОТ\Кузьмоловское ГП_ЗАКОНЧЕН\ул. Строителей, д. 7, д. 9, д. 11\30 апреля 2020 г\ул. Строителей, д. 7, д. 9, д. 1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7" y="2192475"/>
            <a:ext cx="4451677" cy="333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Отдел формирования городской среды\8_ФОТО\2020\ОТ\Кузьмоловское ГП_ЗАКОНЧЕН\ул. Строителей, д. 7, д. 9, д. 11\04 сентября 2020 г\Кузьмолово 04.09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92475"/>
            <a:ext cx="3091543" cy="231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Y:\Отдел формирования городской среды\8_ФОТО\2020\ОТ\Кузьмоловское ГП_ЗАКОНЧЕН\ул. Строителей, д. 7, д. 9, д. 11\25 сентября 2020 г\гп Кузьмоловский 25.09.2020 Строителей 7 9 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955" y="2307324"/>
            <a:ext cx="3549574" cy="199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Отдел формирования городской среды\8_ФОТО\2020\ОТ\Кузьмоловское ГП_ЗАКОНЧЕН\ул. Строителей, д. 7, д. 9, д. 11\09 октября 2020 г\Кузьмоловское гп 09.10.2020 Строителей 7,9 11 .JP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90" y="3574490"/>
            <a:ext cx="3738495" cy="210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8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18457"/>
            <a:ext cx="10871200" cy="1524593"/>
          </a:xfrm>
        </p:spPr>
        <p:txBody>
          <a:bodyPr>
            <a:normAutofit fontScale="90000"/>
          </a:bodyPr>
          <a:lstStyle/>
          <a:p>
            <a:r>
              <a:rPr lang="ru-RU" sz="3600" dirty="0" err="1" smtClean="0"/>
              <a:t>Лодейнопольское</a:t>
            </a:r>
            <a:r>
              <a:rPr lang="ru-RU" sz="3600" dirty="0" smtClean="0"/>
              <a:t> городское поселение</a:t>
            </a:r>
            <a:br>
              <a:rPr lang="ru-RU" sz="3600" dirty="0" smtClean="0"/>
            </a:br>
            <a:r>
              <a:rPr lang="ru-RU" sz="3600" dirty="0" err="1" smtClean="0"/>
              <a:t>Лодейнопольский</a:t>
            </a:r>
            <a:r>
              <a:rPr lang="ru-RU" sz="3600" dirty="0" smtClean="0"/>
              <a:t>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«Район памятника 300 лет»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370286"/>
            <a:ext cx="12075886" cy="1487714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Выполнены работы по асфальтированию пешеходных дорожек, установлено ограждение, обустроена пешеходная зона и лестница,</a:t>
            </a:r>
            <a:br>
              <a:rPr lang="ru-RU" dirty="0" smtClean="0"/>
            </a:br>
            <a:r>
              <a:rPr lang="ru-RU" dirty="0" smtClean="0"/>
              <a:t>выполнены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6" name="Picture 2" descr="Y:\Отдел формирования городской среды\8_ФОТО\2020\ОТ\Лодейнопольское ГП_ЗАКОНЧЕН\Район памятника 300 лет\30 апреля 2020 г\2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3" y="1640836"/>
            <a:ext cx="3366694" cy="252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Лодейнопольское ГП_ЗАКОНЧЕН\Район памятника 300 лет\30 апреля 2020 г\3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898" y="3193550"/>
            <a:ext cx="2691526" cy="201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Отдел формирования городской среды\8_ФОТО\2020\ОТ\Лодейнопольское ГП_ЗАКОНЧЕН\Район памятника 300 лет\#ИТОГ\1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158" y="1640836"/>
            <a:ext cx="4330650" cy="321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Отдел формирования городской среды\8_ФОТО\2020\ОТ\Лодейнопольское ГП_ЗАКОНЧЕН\Район памятника 300 лет\#ИТОГ\09 октября 2020 г\2. Благоустройство общественной территории в районе памятника 300 лет г. Лодейное Пол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9" y="2084520"/>
            <a:ext cx="4462333" cy="330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33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23722"/>
            <a:ext cx="12192000" cy="133427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Обустроена пешеходная зона с навесами, установлена детская и спортивная площадка, установлена площадки для выгула собак, установка МАФов,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0800" y="88900"/>
            <a:ext cx="10871200" cy="14732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Лужское городское поселение</a:t>
            </a:r>
            <a:br>
              <a:rPr lang="ru-RU" sz="3200" dirty="0" smtClean="0"/>
            </a:br>
            <a:r>
              <a:rPr lang="ru-RU" sz="3200" dirty="0" smtClean="0"/>
              <a:t>Лужский муниципальный район</a:t>
            </a:r>
            <a:br>
              <a:rPr lang="ru-RU" sz="3200" dirty="0" smtClean="0"/>
            </a:br>
            <a:r>
              <a:rPr lang="ru-RU" sz="3200" dirty="0" smtClean="0"/>
              <a:t>Пляж вблизи пешеходного моста по ул. Петра Баранова</a:t>
            </a:r>
            <a:endParaRPr lang="ru-RU" sz="3200" dirty="0"/>
          </a:p>
        </p:txBody>
      </p:sp>
      <p:pic>
        <p:nvPicPr>
          <p:cNvPr id="9218" name="Picture 2" descr="Y:\Отдел формирования городской среды\8_ФОТО\2020\ОТ\Лужское ГП_ЗАКОНЧЕН\Пляж вблизи пеш. моста по ул. Петра Баранова_ЗАКОНЧЕН\30 апреля 2020 г\Пляж вблизи пеш. моста по ул. Петра Баранова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3" r="6103" b="5171"/>
          <a:stretch/>
        </p:blipFill>
        <p:spPr bwMode="auto">
          <a:xfrm>
            <a:off x="310552" y="1671477"/>
            <a:ext cx="3433312" cy="37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Отдел формирования городской среды\8_ФОТО\2020\ОТ\Лужское ГП_ЗАКОНЧЕН\Пляж вблизи пеш. моста по ул. Петра Баранова_ЗАКОНЧЕН\#Итог\П.Баранова 04 сент (9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 r="6986" b="10262"/>
          <a:stretch/>
        </p:blipFill>
        <p:spPr bwMode="auto">
          <a:xfrm>
            <a:off x="3848100" y="1671476"/>
            <a:ext cx="7629526" cy="9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Y:\Отдел формирования городской среды\8_ФОТО\2020\ОТ\Лужское ГП_ЗАКОНЧЕН\Пляж вблизи пеш. моста по ул. Петра Баранова_ЗАКОНЧЕН\11 сентября 2020 г\Пляж  П.Баранова 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099" y="2579917"/>
            <a:ext cx="3814764" cy="28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Y:\Отдел формирования городской среды\8_ФОТО\2020\ОТ\Лужское ГП_ЗАКОНЧЕН\Пляж вблизи пеш. моста по ул. Петра Баранова_ЗАКОНЧЕН\11 сентября 2020 г\Пляж  П.Баранова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2579917"/>
            <a:ext cx="3814763" cy="280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04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89600"/>
            <a:ext cx="12192000" cy="11684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 обустроена пешеходная зона вдоль набережной, установлены МАФы, установлены лестницы и выполнены 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56996" y="0"/>
            <a:ext cx="11035004" cy="15621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Лужское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Лужский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ул. Набережная д. 5</a:t>
            </a:r>
            <a:endParaRPr lang="ru-RU" sz="3600" dirty="0"/>
          </a:p>
        </p:txBody>
      </p:sp>
      <p:pic>
        <p:nvPicPr>
          <p:cNvPr id="8194" name="Picture 2" descr="Y:\Отдел формирования городской среды\8_ФОТО\2020\ОТ\Лужское ГП\ул. Набережная, д. 5 (3 этап)_ЗАКОНЧЕН\30 апреля 2020 г\ул. Набережная, д. 5 (3 этап) 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40998"/>
          <a:stretch/>
        </p:blipFill>
        <p:spPr bwMode="auto">
          <a:xfrm>
            <a:off x="150422" y="1853630"/>
            <a:ext cx="5134373" cy="301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:\Отдел формирования городской среды\8_ФОТО\2020\ОТ\Лужское ГП\ул. Набережная, д. 5 (3 этап)_ЗАКОНЧЕН\21 августа 2020 г\ул. Набережная, д. 5 (3 этап)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21" y="2769431"/>
            <a:ext cx="3772350" cy="2804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Отдел формирования городской среды\8_ФОТО\2020\ОТ\Лужское ГП\ул. Набережная, д. 5 (3 этап)_ЗАКОНЧЕН\21 августа 2020 г\ул. Набережная, д. 5 (3 этап)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958" y="1693950"/>
            <a:ext cx="3521404" cy="26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63770"/>
            <a:ext cx="10972800" cy="1441180"/>
          </a:xfrm>
        </p:spPr>
        <p:txBody>
          <a:bodyPr>
            <a:noAutofit/>
          </a:bodyPr>
          <a:lstStyle/>
          <a:p>
            <a:r>
              <a:rPr lang="ru-RU" sz="3600" dirty="0" smtClean="0"/>
              <a:t>Лужское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Лужский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Сквер у здания стоматологической поликлиники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57800"/>
            <a:ext cx="12192000" cy="16002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 установлены МАФы, клумбы, выполнены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7170" name="Picture 2" descr="Y:\Отдел формирования городской среды\8_ФОТО\2020\ОТ\Лужское ГП\Сквер у здания стом. пол. угол пр. Урицкого и ул. Тоси Петровой_ЗАКОНЧЕН\30 апреля 2020 г\Сквер у здания стом. пол. угол пр. Урицкого и ул. Тоси Петровой 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4" b="13665"/>
          <a:stretch/>
        </p:blipFill>
        <p:spPr bwMode="auto">
          <a:xfrm>
            <a:off x="209550" y="1924050"/>
            <a:ext cx="48132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Отдел формирования городской среды\8_ФОТО\2020\ОТ\Лужское ГП\Сквер у здания стом. пол. угол пр. Урицкого и ул. Тоси Петровой_ЗАКОНЧЕН\14 августа 2020 г\Сквер у здания стом. пол. угол пр. Урицкого и ул. Тоси Петровой 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681162"/>
            <a:ext cx="4103266" cy="30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:\Отдел формирования городской среды\8_ФОТО\2020\ОТ\Лужское ГП\Сквер у здания стом. пол. угол пр. Урицкого и ул. Тоси Петровой_ЗАКОНЧЕН\21 августа 2020 г\Сквер у здания стом. пол. угол пр. Урицкого и ул. Тоси Петровой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618" y="1871664"/>
            <a:ext cx="2628899" cy="350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80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0"/>
            <a:ext cx="11531600" cy="1417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Любанское городское поселение</a:t>
            </a:r>
            <a:br>
              <a:rPr lang="ru-RU" dirty="0" smtClean="0"/>
            </a:br>
            <a:r>
              <a:rPr lang="ru-RU" dirty="0" smtClean="0"/>
              <a:t>Тосненский район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76152"/>
            <a:ext cx="12192000" cy="138184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 обустройству парковки, установке детской площадки, установке МАФов,</a:t>
            </a:r>
            <a:br>
              <a:rPr lang="ru-RU" dirty="0" smtClean="0"/>
            </a:br>
            <a:r>
              <a:rPr lang="ru-RU" dirty="0" smtClean="0"/>
              <a:t>выполнены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0" name="Picture 2" descr="Y:\Отдел формирования городской среды\8_ФОТО\2020\ОТ\Любанское ГП_ЗАКОНЧЕН\Сквер им. Зайцева\30 апреля 2020 г\1 Любань Сквер им Зайцев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82" y="1311683"/>
            <a:ext cx="4151911" cy="31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Любанское ГП_ЗАКОНЧЕН\Сквер им. Зайцева\30 апреля 2020 г\Панорамный снимок Любань Сквер им Зайце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801" y="2497702"/>
            <a:ext cx="3956461" cy="296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Отдел формирования городской среды\8_ФОТО\2020\ОТ\Любанское ГП_ЗАКОНЧЕН\Сквер им. Зайцева\11 июня 2020 г\Любань 11 июня 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16" y="2314820"/>
            <a:ext cx="4247824" cy="31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Любанское ГП_ЗАКОНЧЕН\Сквер им. Зайцева\07 августа 2020 г\Сквер Зайцева  (3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5" t="14057"/>
          <a:stretch/>
        </p:blipFill>
        <p:spPr bwMode="auto">
          <a:xfrm>
            <a:off x="8313580" y="1261232"/>
            <a:ext cx="3715224" cy="286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273" y="0"/>
            <a:ext cx="11986727" cy="1590674"/>
          </a:xfrm>
        </p:spPr>
        <p:txBody>
          <a:bodyPr>
            <a:noAutofit/>
          </a:bodyPr>
          <a:lstStyle/>
          <a:p>
            <a:r>
              <a:rPr lang="ru-RU" sz="3600" dirty="0" smtClean="0"/>
              <a:t>Муринское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Школьный спуск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46700"/>
            <a:ext cx="12192000" cy="151129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Выполнены работы по обустройству пешеходной зоны, установлена детская площадка со специальным покрытием, установлены МАФы,</a:t>
            </a:r>
            <a:br>
              <a:rPr lang="ru-RU" sz="2800" dirty="0" smtClean="0"/>
            </a:br>
            <a:r>
              <a:rPr lang="ru-RU" sz="2800" dirty="0" smtClean="0"/>
              <a:t>выполнены</a:t>
            </a:r>
            <a:r>
              <a:rPr lang="ru-RU" sz="2800" dirty="0"/>
              <a:t> </a:t>
            </a:r>
            <a:r>
              <a:rPr lang="ru-RU" sz="2800" dirty="0" smtClean="0"/>
              <a:t>комплексные работы по освещению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3075" name="Picture 3" descr="Y:\Отдел формирования городской среды\8_ФОТО\2020\ОТ\Муринское ГП_ЗАКОНЧЕН\Благоустройство общественной территории Школьный спуск\02 октября 2020 г\Школьный Спуск, Муринское ГП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094" y="2304921"/>
            <a:ext cx="4055706" cy="30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Y:\Отдел формирования городской среды\8_ФОТО\2020\ОТ\Муринское ГП_ЗАКОНЧЕН\Благоустройство общественной территории Школьный спуск\02 октября 2020 г\Школьный Спуск, Муринское ГП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1282035"/>
            <a:ext cx="3729394" cy="279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Отдел формирования городской среды\8_ФОТО\2020\ОТ\Муринское ГП_ЗАКОНЧЕН\Благоустройство общественной территории Школьный спуск\30 апреля 2020 г\Муринское городское поселение_Школьный спуск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32" y="1920875"/>
            <a:ext cx="4567768" cy="342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8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722" y="-1"/>
            <a:ext cx="11240278" cy="19526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Низинское сельское поселение Ломоносовский муниципальный район</a:t>
            </a:r>
            <a:br>
              <a:rPr lang="ru-RU" dirty="0" smtClean="0"/>
            </a:br>
            <a:r>
              <a:rPr lang="ru-RU" dirty="0" smtClean="0"/>
              <a:t>Парк Низино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62600"/>
            <a:ext cx="12192000" cy="12954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Выполнены работы по мощению пешеходных </a:t>
            </a:r>
            <a:r>
              <a:rPr lang="ru-RU" dirty="0"/>
              <a:t>дорожек, </a:t>
            </a:r>
            <a:r>
              <a:rPr lang="ru-RU" dirty="0" smtClean="0"/>
              <a:t>оборудованы тротуары, выполнены комплексные </a:t>
            </a:r>
            <a:r>
              <a:rPr lang="ru-RU" dirty="0"/>
              <a:t>работы по освещению и </a:t>
            </a:r>
            <a:r>
              <a:rPr lang="ru-RU" dirty="0" smtClean="0"/>
              <a:t>озеленению, установлены МАФы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4098" name="Picture 2" descr="Y:\Отдел формирования городской среды\8_ФОТО\2020\ОТ\Низинское СП_ЗАКОНЧЕН\Парк Низино\22 мая 2020 г\Низино Парк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" y="1952625"/>
            <a:ext cx="505343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Отдел формирования городской среды\8_ФОТО\2020\ОТ\Низинское СП_ЗАКОНЧЕН\Парк Низино\Новая папка\Парк Низино (3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0"/>
          <a:stretch/>
        </p:blipFill>
        <p:spPr bwMode="auto">
          <a:xfrm>
            <a:off x="6120883" y="1952625"/>
            <a:ext cx="2944436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Отдел формирования городской среды\8_ФОТО\2020\ОТ\Низинское СП_ЗАКОНЧЕН\Парк Низино\Новая папка\Парк Низино (10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90"/>
          <a:stretch/>
        </p:blipFill>
        <p:spPr bwMode="auto">
          <a:xfrm>
            <a:off x="9131300" y="1952625"/>
            <a:ext cx="2569288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4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82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Никольское городское поселение</a:t>
            </a:r>
            <a:br>
              <a:rPr lang="ru-RU" dirty="0" smtClean="0"/>
            </a:br>
            <a:r>
              <a:rPr lang="ru-RU" dirty="0" smtClean="0"/>
              <a:t>Подпорожский муниципальный район</a:t>
            </a:r>
            <a:br>
              <a:rPr lang="ru-RU" dirty="0" smtClean="0"/>
            </a:br>
            <a:r>
              <a:rPr lang="ru-RU" dirty="0" smtClean="0"/>
              <a:t>территория у школы по ул. Новая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1636"/>
            <a:ext cx="12192000" cy="137636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зоны, установлена спортивная площадка, установлены МАФы,</a:t>
            </a:r>
            <a:br>
              <a:rPr lang="ru-RU" dirty="0" smtClean="0"/>
            </a:br>
            <a:r>
              <a:rPr lang="ru-RU" dirty="0" smtClean="0"/>
              <a:t>выполнены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5122" name="Picture 2" descr="Y:\Отдел формирования городской среды\8_ФОТО\2020\ОТ\Никольское ГП Подпорожский МР_ЗАКОНЧЕН\Пустырь перед школой, ул. Новая, Ленинградская область, Подпорожский район, пгт. Никольский, ул. Новая, д. 2\#Итог\IMG_20200828_112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529" y="1841500"/>
            <a:ext cx="4683657" cy="236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Y:\Отдел формирования городской среды\8_ФОТО\2020\ОТ\Никольское ГП Подпорожский МР_ЗАКОНЧЕН\Пустырь перед школой, ул. Новая, Ленинградская область, Подпорожский район, пгт. Никольский, ул. Новая, д. 2\#Итог\Никольское ГП Подпорожский МР ИТОГ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2895600"/>
            <a:ext cx="3488010" cy="26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Отдел формирования городской среды\8_ФОТО\2020\ОТ\Никольское ГП Подпорожский МР_ЗАКОНЧЕН\Пустырь перед школой, ул. Новая, Ленинградская область, Подпорожский район, пгт. Никольский, ул. Новая, д. 2\11 июня 2020 г\Пгт. Никольский 11 июня 2020 г (7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5" r="29010" b="4331"/>
          <a:stretch/>
        </p:blipFill>
        <p:spPr bwMode="auto">
          <a:xfrm>
            <a:off x="446264" y="1841501"/>
            <a:ext cx="5193276" cy="348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7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527" y="-1"/>
            <a:ext cx="10713473" cy="1411829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Агалатовское</a:t>
            </a:r>
            <a:r>
              <a:rPr lang="ru-RU" sz="3600" dirty="0"/>
              <a:t> </a:t>
            </a:r>
            <a:r>
              <a:rPr lang="ru-RU" sz="3600" dirty="0" smtClean="0"/>
              <a:t>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Парк Авиаторов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02300"/>
            <a:ext cx="12192000" cy="1155701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Выполнены работы по обустройству пешеходных дорожек, установке МАФов, выполнены комплексные </a:t>
            </a:r>
            <a:r>
              <a:rPr lang="ru-RU" dirty="0"/>
              <a:t>работы по </a:t>
            </a:r>
            <a:r>
              <a:rPr lang="ru-RU" dirty="0" smtClean="0"/>
              <a:t>озеленению</a:t>
            </a:r>
            <a:endParaRPr lang="ru-RU" dirty="0"/>
          </a:p>
        </p:txBody>
      </p:sp>
      <p:pic>
        <p:nvPicPr>
          <p:cNvPr id="1026" name="Picture 2" descr="Y:\Отдел формирования городской среды\8_ФОТО\2020\ОТ\Агалатовское ГП_ЗАКОНЧЕН\Парк Авиаторов\30 апреля 2020 г\Парк Авиаторов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9" y="1295089"/>
            <a:ext cx="2953485" cy="221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Агалатовское ГП_ЗАКОНЧЕН\Парк Авиаторов\#Итог\Агалатовское сельское поселение, парк авиаторов , 1 этап 23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341" y="1596173"/>
            <a:ext cx="4404732" cy="293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0" name="Picture 2" descr="Y:\Отдел формирования городской среды\8_ФОТО\2020\ОТ\Агалатовское ГП_ЗАКОНЧЕН\Парк Авиаторов\30 апреля 2020 г\Парк Авиаторов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34" y="2777829"/>
            <a:ext cx="3706790" cy="278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Агалатовское ГП_ЗАКОНЧЕН\Парк Авиаторов\#Итог\16 октября 2020 г\Агалатовское сельское поселение, Парк авиаторов, 1 этап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1"/>
          <a:stretch/>
        </p:blipFill>
        <p:spPr bwMode="auto">
          <a:xfrm>
            <a:off x="4951142" y="2243988"/>
            <a:ext cx="3352180" cy="350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5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4856" y="0"/>
            <a:ext cx="11257143" cy="1411829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Никольское городское поселение Тосненский район</a:t>
            </a:r>
            <a:br>
              <a:rPr lang="ru-RU" sz="3200" dirty="0" smtClean="0"/>
            </a:br>
            <a:r>
              <a:rPr lang="ru-RU" sz="3200" dirty="0" smtClean="0"/>
              <a:t>Пешеходная дорожка вдоль Советского проспекта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44684"/>
            <a:ext cx="12192000" cy="151331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 установлены МАФы, выполнены комплексные работы 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7" name="Picture 3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23 октября 2020 г\Никольское Тосненский ИТОГ (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8" y="3340889"/>
            <a:ext cx="3006866" cy="200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23 октября 2020 г\Никольское Тосненский ИТОГ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374" y="1337094"/>
            <a:ext cx="2670683" cy="400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23 октября 2020 г\Никольское Тосненский ИТОГ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509" y="1337094"/>
            <a:ext cx="3006866" cy="200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Отдел формирования городской среды\8_ФОТО\2020\ОТ\Никольское ГП Тосненский МР\Пешеходная дорожка вдоль Советского проспекта от ул. Зеленая до Советского пр., д. 217\30 апреля 2020 г\Пешеходная дорожка вдоль Советского проспекта от ул. Зеленая 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411829"/>
            <a:ext cx="5243807" cy="393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0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744200" cy="15494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Новодевяткинское сельское поселение Всеволожский муниципальный район</a:t>
            </a:r>
            <a:br>
              <a:rPr lang="ru-RU" dirty="0" smtClean="0"/>
            </a:br>
            <a:r>
              <a:rPr lang="ru-RU" dirty="0" smtClean="0"/>
              <a:t>Сквер с площадкой для выгула собак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67739"/>
            <a:ext cx="12192000" cy="1390261"/>
          </a:xfrm>
        </p:spPr>
        <p:txBody>
          <a:bodyPr/>
          <a:lstStyle/>
          <a:p>
            <a:pPr algn="ctr"/>
            <a:r>
              <a:rPr lang="ru-RU" dirty="0" smtClean="0"/>
              <a:t>Установлена специальная площадка с защитным ограждением, так же проведены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6146" name="Picture 2" descr="Y:\Отдел формирования городской среды\8_ФОТО\2020\ОТ\Новодевяткинское СП_ЗАКОНЧЕН\Сквер с площадкой для выгула собак\30 апреля 2020 г\Сквер с площадкой для выгула собак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8" y="1795485"/>
            <a:ext cx="4676710" cy="350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Y:\Отдел формирования городской среды\8_ФОТО\2020\ОТ\Новодевяткинское СП_ЗАКОНЧЕН\Сквер с площадкой для выгула собак\#ИТОГ\площадка для выгула собак 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165" y="1795485"/>
            <a:ext cx="4037737" cy="302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Отдел формирования городской среды\8_ФОТО\2020\ОТ\Новодевяткинское СП_ЗАКОНЧЕН\Сквер с площадкой для выгула собак\#ИТОГ\площадка для выгула собак 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154" y="2830628"/>
            <a:ext cx="3760061" cy="28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21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-1"/>
            <a:ext cx="10871200" cy="1483743"/>
          </a:xfrm>
        </p:spPr>
        <p:txBody>
          <a:bodyPr>
            <a:noAutofit/>
          </a:bodyPr>
          <a:lstStyle/>
          <a:p>
            <a:r>
              <a:rPr lang="ru-RU" sz="3600" dirty="0"/>
              <a:t>Новодевяткинское сельское </a:t>
            </a:r>
            <a:r>
              <a:rPr lang="ru-RU" sz="3600" dirty="0" smtClean="0"/>
              <a:t>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</a:t>
            </a:r>
            <a:r>
              <a:rPr lang="ru-RU" sz="3600" dirty="0"/>
              <a:t>муниципальный </a:t>
            </a:r>
            <a:r>
              <a:rPr lang="ru-RU" sz="3600" dirty="0" smtClean="0"/>
              <a:t>район</a:t>
            </a:r>
            <a:br>
              <a:rPr lang="ru-RU" sz="3600" dirty="0" smtClean="0"/>
            </a:br>
            <a:r>
              <a:rPr lang="ru-RU" sz="3600" dirty="0" smtClean="0"/>
              <a:t>Парк «Охтинская долина»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48326"/>
            <a:ext cx="12192000" cy="120967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Обустроен скейт-парк, установлено спортивное оборудование, выполнены работы по обустройству пешеходных дорожек,</a:t>
            </a:r>
            <a:br>
              <a:rPr lang="ru-RU" dirty="0" smtClean="0"/>
            </a:br>
            <a:r>
              <a:rPr lang="ru-RU" dirty="0" smtClean="0"/>
              <a:t>установка МАФов, установлены ограждения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7170" name="Picture 2" descr="Y:\Отдел формирования городской среды\8_ФОТО\2020\ОТ\Новодевяткинское СП_ЗАКОНЧЕН\Парк охтинская долина проект спортивной зоны со скейт парком\05 июня 2020 г\Новое девяткино, Охтинская долина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5" r="18075"/>
          <a:stretch/>
        </p:blipFill>
        <p:spPr bwMode="auto">
          <a:xfrm>
            <a:off x="232912" y="1851803"/>
            <a:ext cx="4976519" cy="35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Y:\Отдел формирования городской среды\8_ФОТО\2020\ОТ\Новодевяткинское СП_ЗАКОНЧЕН\Парк охтинская долина проект спортивной зоны со скейт парком\28 августа 2020 г\Охтинская долина 28.08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151" y="1864876"/>
            <a:ext cx="3449128" cy="258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Y:\Отдел формирования городской среды\8_ФОТО\2020\ОТ\Новодевяткинское СП_ЗАКОНЧЕН\Парк охтинская долина проект спортивной зоны со скейт парком\28 августа 2020 г\Охтинская долина 28.08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0050" y="1553224"/>
            <a:ext cx="3060101" cy="22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Y:\Отдел формирования городской среды\8_ФОТО\2020\ОТ\Новодевяткинское СП_ЗАКОНЧЕН\Парк охтинская долина проект спортивной зоны со скейт парком\28 августа 2020 г\Охтинская долина, Новое девяткино 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615" y="2984871"/>
            <a:ext cx="3551271" cy="266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2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-1"/>
            <a:ext cx="10871200" cy="1609725"/>
          </a:xfrm>
        </p:spPr>
        <p:txBody>
          <a:bodyPr>
            <a:noAutofit/>
          </a:bodyPr>
          <a:lstStyle/>
          <a:p>
            <a:r>
              <a:rPr lang="ru-RU" sz="3600" dirty="0" err="1" smtClean="0"/>
              <a:t>Новосветское</a:t>
            </a:r>
            <a:r>
              <a:rPr lang="ru-RU" sz="3600" dirty="0" smtClean="0"/>
              <a:t> сельское поселение</a:t>
            </a:r>
            <a:br>
              <a:rPr lang="ru-RU" sz="3600" dirty="0" smtClean="0"/>
            </a:br>
            <a:r>
              <a:rPr lang="ru-RU" sz="3600" dirty="0" smtClean="0"/>
              <a:t>Гатчинский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возле дома 27А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43704"/>
            <a:ext cx="12192000" cy="101429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Обустройство детской площадки с качелями для маломобильных групп граждан, установка спортивного оборудования, комплексные работы</a:t>
            </a:r>
            <a:br>
              <a:rPr lang="ru-RU" dirty="0" smtClean="0"/>
            </a:br>
            <a:r>
              <a:rPr lang="ru-RU" dirty="0" smtClean="0"/>
              <a:t>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8194" name="Picture 2" descr="Y:\Отдел формирования городской среды\8_ФОТО\2020\ОТ\Новосветское СП_ЗАКОНЧЕН\пос. Новый, д. 27А, д. 42\24 апреля 2020 г\пос. Новый, д. 27А, д. 4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81" y="1368820"/>
            <a:ext cx="3202473" cy="426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:\Отдел формирования городской среды\8_ФОТО\2020\ОТ\Новосветское СП_ЗАКОНЧЕН\пос. Новый, д. 27А, д. 42\#Итог\ИТОГ Новосветское (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03" y="1561567"/>
            <a:ext cx="3451605" cy="258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Y:\Отдел формирования городской среды\8_ФОТО\2020\ОТ\Новосветское СП_ЗАКОНЧЕН\пос. Новый, д. 27А, д. 42\#Итог\ИТОГ Новосветское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44" y="1774941"/>
            <a:ext cx="4042768" cy="30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Y:\Отдел формирования городской среды\8_ФОТО\2020\ОТ\Новосветское СП_ЗАКОНЧЕН\пос. Новый, д. 27А, д. 42\#Итог\ИТОГ Новосветское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356" y="3001668"/>
            <a:ext cx="3858726" cy="28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57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-1"/>
            <a:ext cx="10871200" cy="18578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Опольевское сельское поселение Кингисеппского муниципального района</a:t>
            </a:r>
            <a:br>
              <a:rPr lang="ru-RU" dirty="0" smtClean="0"/>
            </a:br>
            <a:r>
              <a:rPr lang="ru-RU" dirty="0" smtClean="0"/>
              <a:t>Территория у домов 2-4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17110"/>
            <a:ext cx="12191999" cy="104089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зоны, установлена сцена с помостом, установлено детское игровое оборудование на специальном покрытии, выполнены работы по восстановлению газона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9218" name="Picture 2" descr="Y:\Отдел формирования городской среды\8_ФОТО\2020\ОТ\Опольевское СП_ЗАКОНЧЕН\д. Ополье, д. 2-4\#Итог\Открытие Ополье 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55" y="1863531"/>
            <a:ext cx="3809352" cy="285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Y:\Отдел формирования городской среды\8_ФОТО\2020\ОТ\Опольевское СП_ЗАКОНЧЕН\д. Ополье, д. 2-4\25 сентября 2020 г\IMG_20200923_1103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3316798"/>
            <a:ext cx="3333750" cy="25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Y:\Отдел формирования городской среды\8_ФОТО\2020\ОТ\Опольевское СП_ЗАКОНЧЕН\д. Ополье, д. 2-4\30 апреля 2020 г\д. Ополье, д. 2-4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2006600"/>
            <a:ext cx="4811971" cy="360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5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2351" y="0"/>
            <a:ext cx="11109649" cy="16129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Оржицкое сельское поселение</a:t>
            </a:r>
            <a:br>
              <a:rPr lang="ru-RU" sz="3600" dirty="0" smtClean="0"/>
            </a:br>
            <a:r>
              <a:rPr lang="ru-RU" sz="3600" dirty="0" smtClean="0"/>
              <a:t>Ломоносовский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Общественная территория на ул. Школьная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08636"/>
            <a:ext cx="12192000" cy="124936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Выполнены работы по обустройству прогулочной зоны, установлено детское игровое оборудование, установлены МАФы, выполнены  комплексные работы 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42" name="Picture 2" descr="Y:\Отдел формирования городской среды\8_ФОТО\2020\ОТ\Оржицкое СП_ЗАКОНЧЕН\Благоустройство общественной территории ул. Школьная д. 14, д. 15, д. 25, д. 26\30 апреля 2020 г\общественная территория ул.Школьная д.14, д.15, д.25, д.26 д.Оржицы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6250"/>
            <a:ext cx="4411133" cy="33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Отдел формирования городской среды\8_ФОТО\2020\ОТ\Оржицкое СП_ЗАКОНЧЕН\Благоустройство общественной территории ул. Школьная д. 14, д. 15, д. 25, д. 26\#ИТОГ\Оржицы 02.10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58" y="1578299"/>
            <a:ext cx="4186853" cy="314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Отдел формирования городской среды\8_ФОТО\2020\ОТ\Оржицкое СП_ЗАКОНЧЕН\Благоустройство общественной территории ул. Школьная д. 14, д. 15, д. 25, д. 26\#ИТОГ\Оржицы 02.10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665" y="2745759"/>
            <a:ext cx="3948405" cy="296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61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Пикалёвское городское поселение Бокситогорский муниципальный район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969000"/>
            <a:ext cx="12192000" cy="889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Выполнены работы по мощению пешеходной зоны</a:t>
            </a:r>
            <a:br>
              <a:rPr lang="ru-RU" dirty="0" smtClean="0"/>
            </a:br>
            <a:r>
              <a:rPr lang="ru-RU" dirty="0" smtClean="0"/>
              <a:t>(1 этап благоустройства)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1266" name="Picture 2" descr="Y:\Отдел формирования городской среды\8_ФОТО\2020\ОТ\Пикалевское ГП_ЗАКОНЧЕН\пл. Комсомола, по ул. Спортивная, д. 2\17 июля 2020 г\пл. Комсомола 17.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640" y="1311281"/>
            <a:ext cx="3216274" cy="42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Y:\Отдел формирования городской среды\8_ФОТО\2020\ОТ\Пикалевское ГП_ЗАКОНЧЕН\пл. Комсомола, по ул. Спортивная, д. 2\19 июня 2020 г\image-19-06-20-10-20 (1)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514" y="1298580"/>
            <a:ext cx="3225800" cy="430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51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4700" y="0"/>
            <a:ext cx="10147300" cy="18669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Подпорожское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Подпорожский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Площадь для проведения мероприятий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48300"/>
            <a:ext cx="12192000" cy="14097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smtClean="0"/>
              <a:t>Выполнены работы по мощению пешеходной зоны, работы по асфальтированию, установке детской площадки на специальном покрытии, выполнены комплексные работы по освещению, установлены МАФов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2290" name="Picture 2" descr="Y:\12B3~1\8_E6BE~1\2020\8A6A~1\_B766~1\_2_~1\162020~1\1-1610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3" y="1917699"/>
            <a:ext cx="3875314" cy="306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12B3~1\8_E6BE~1\2020\8A6A~1\_B766~1\_2_~1\162020~1\2-1610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142" y="2556060"/>
            <a:ext cx="3690257" cy="291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Y:\12B3~1\8_E6BE~1\2020\8A6A~1\_B766~1\_2_~1\142020~1\7F20~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8" b="9711"/>
          <a:stretch/>
        </p:blipFill>
        <p:spPr bwMode="auto">
          <a:xfrm>
            <a:off x="660400" y="1917700"/>
            <a:ext cx="4455915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47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5530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Приладожское городское поселение</a:t>
            </a:r>
            <a:br>
              <a:rPr lang="ru-RU" dirty="0" smtClean="0"/>
            </a:br>
            <a:r>
              <a:rPr lang="ru-RU" dirty="0" smtClean="0"/>
              <a:t>Кировский муниципальный район</a:t>
            </a:r>
            <a:br>
              <a:rPr lang="ru-RU" dirty="0" smtClean="0"/>
            </a:br>
            <a:r>
              <a:rPr lang="ru-RU" dirty="0" smtClean="0"/>
              <a:t>игровой городок (2 этап территории)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91201"/>
            <a:ext cx="12192000" cy="1066800"/>
          </a:xfrm>
        </p:spPr>
        <p:txBody>
          <a:bodyPr/>
          <a:lstStyle/>
          <a:p>
            <a:pPr algn="ctr"/>
            <a:r>
              <a:rPr lang="ru-RU" dirty="0" smtClean="0"/>
              <a:t>Выполнены работы по установке детского игрового</a:t>
            </a:r>
            <a:br>
              <a:rPr lang="ru-RU" dirty="0" smtClean="0"/>
            </a:br>
            <a:r>
              <a:rPr lang="ru-RU" dirty="0" smtClean="0"/>
              <a:t>оборудования на специальном покрытии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3314" name="Picture 2" descr="Y:\Отдел формирования городской среды\8_ФОТО\2020\ОТ\Приладожское ГП_ЗАКОНЧЕН\11 июня 2020 г\IMG-20200611-WA00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67" y="1837629"/>
            <a:ext cx="5000496" cy="375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Y:\Отдел формирования городской среды\8_ФОТО\2020\ОТ\Приладожское ГП_ЗАКОНЧЕН\#ИТОГ\Приладожское Кораблик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885" y="1837629"/>
            <a:ext cx="3931357" cy="317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Y:\Отдел формирования городской среды\8_ФОТО\2020\ОТ\Приладожское ГП_ЗАКОНЧЕН\#ИТОГ\DJI_0280_Snapsee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10951" r="24597" b="5645"/>
          <a:stretch/>
        </p:blipFill>
        <p:spPr bwMode="auto">
          <a:xfrm>
            <a:off x="8843861" y="2556588"/>
            <a:ext cx="3114638" cy="336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5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69011"/>
            <a:ext cx="10744200" cy="1813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Романовское сельское поселение</a:t>
            </a:r>
            <a:br>
              <a:rPr lang="ru-RU" dirty="0" smtClean="0"/>
            </a:br>
            <a:r>
              <a:rPr lang="ru-RU" dirty="0"/>
              <a:t>В</a:t>
            </a:r>
            <a:r>
              <a:rPr lang="ru-RU" dirty="0" smtClean="0"/>
              <a:t>севоложский муниципальный район</a:t>
            </a:r>
            <a:br>
              <a:rPr lang="ru-RU" dirty="0" smtClean="0"/>
            </a:br>
            <a:r>
              <a:rPr lang="ru-RU" dirty="0" smtClean="0"/>
              <a:t>Благоустройство парка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89917"/>
            <a:ext cx="12192000" cy="1268083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Обустройство пешеходных дорожек, установка детской и спортивной площадки, установка МАФов, комплексные работы по освещени</a:t>
            </a:r>
            <a:r>
              <a:rPr lang="ru-RU" dirty="0"/>
              <a:t>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4339" name="Picture 3" descr="Y:\Отдел формирования городской среды\8_ФОТО\2020\ОТ\Романовское СП_ЗАКОНЧЕН\Парк пос. Романовка (2 этап)\#ИТОГ\02 октября 2020 г\парк п. Романовка спорт обо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50924" y="1473321"/>
            <a:ext cx="2455740" cy="3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Y:\Отдел формирования городской среды\8_ФОТО\2020\ОТ\Романовское СП_ЗАКОНЧЕН\Парк пос. Романовка (2 этап)\24 апреля 2020 г\парк пос. Романовка (ДО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2" t="8393" b="20878"/>
          <a:stretch/>
        </p:blipFill>
        <p:spPr bwMode="auto">
          <a:xfrm rot="16200000">
            <a:off x="1249009" y="1267668"/>
            <a:ext cx="2697061" cy="454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Y:\Отдел формирования городской среды\8_ФОТО\2020\ОТ\Романовское СП_ЗАКОНЧЕН\Парк пос. Романовка (2 этап)\#ИТОГ\парк пос. Романовка 11.09.20 (3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5" b="23536"/>
          <a:stretch/>
        </p:blipFill>
        <p:spPr bwMode="auto">
          <a:xfrm>
            <a:off x="6815203" y="3685405"/>
            <a:ext cx="3132375" cy="191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Y:\Отдел формирования городской среды\8_ФОТО\2020\ОТ\Романовское СП_ЗАКОНЧЕН\Парк пос. Романовка (2 этап)\#ИТОГ\02 октября 2020 г\парк п. Романовка дет. пл.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" t="3644" r="6714" b="4680"/>
          <a:stretch/>
        </p:blipFill>
        <p:spPr bwMode="auto">
          <a:xfrm rot="16200000">
            <a:off x="9027743" y="1370819"/>
            <a:ext cx="2455742" cy="347931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2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0" y="0"/>
            <a:ext cx="11851268" cy="15500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Большеврудское сельское поселение</a:t>
            </a:r>
            <a:br>
              <a:rPr lang="ru-RU" sz="3600" dirty="0" smtClean="0"/>
            </a:br>
            <a:r>
              <a:rPr lang="ru-RU" sz="3600" dirty="0" smtClean="0"/>
              <a:t>Волосовского муниципального района</a:t>
            </a:r>
            <a:br>
              <a:rPr lang="ru-RU" sz="3600" dirty="0" smtClean="0"/>
            </a:br>
            <a:r>
              <a:rPr lang="ru-RU" sz="3600" dirty="0" smtClean="0"/>
              <a:t>ул. Спортивная д. 5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58972"/>
            <a:ext cx="12192000" cy="129902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зоны, установке ограждения, установке </a:t>
            </a:r>
            <a:r>
              <a:rPr lang="ru-RU" dirty="0" err="1" smtClean="0"/>
              <a:t>скейт</a:t>
            </a:r>
            <a:r>
              <a:rPr lang="ru-RU" dirty="0" smtClean="0"/>
              <a:t>-парка</a:t>
            </a:r>
            <a:r>
              <a:rPr lang="ru-RU" smtClean="0"/>
              <a:t>, обустройству</a:t>
            </a:r>
            <a:br>
              <a:rPr lang="ru-RU" smtClean="0"/>
            </a:br>
            <a:r>
              <a:rPr lang="ru-RU" smtClean="0"/>
              <a:t>лестницы </a:t>
            </a:r>
            <a:r>
              <a:rPr lang="ru-RU" dirty="0" smtClean="0"/>
              <a:t>и смотровой площадки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0" name="Picture 2" descr="Y:\12B3~1\8_E6BE~1\2020\8A6A~1\_E2D4~1\_5E79A~1\302020~1\452300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" y="1728439"/>
            <a:ext cx="4911088" cy="368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Большеврудское СП_ЗАКОНЧЕН\ул. Спортивная, д. 5 дер. Большая Вруда\ИТОГ\Большеврудское СП (17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02" y="2553630"/>
            <a:ext cx="4473406" cy="298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Большеврудское СП_ЗАКОНЧЕН\ул. Спортивная, д. 5 дер. Большая Вруда\ИТОГ\Большеврудское СП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46" y="1594765"/>
            <a:ext cx="3966852" cy="26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38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-1"/>
            <a:ext cx="11531600" cy="1665417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Ромашкинское сельское поселение</a:t>
            </a:r>
            <a:br>
              <a:rPr lang="ru-RU" sz="2800" dirty="0" smtClean="0"/>
            </a:br>
            <a:r>
              <a:rPr lang="ru-RU" sz="2800" dirty="0" smtClean="0"/>
              <a:t>Приозерский муниципальный район</a:t>
            </a:r>
            <a:br>
              <a:rPr lang="ru-RU" sz="2800" dirty="0" smtClean="0"/>
            </a:br>
            <a:r>
              <a:rPr lang="ru-RU" sz="2800" dirty="0" smtClean="0"/>
              <a:t>Благоустройство прибрежной зоны реки</a:t>
            </a:r>
            <a:br>
              <a:rPr lang="ru-RU" sz="2800" dirty="0" smtClean="0"/>
            </a:br>
            <a:r>
              <a:rPr lang="ru-RU" sz="2800" dirty="0" smtClean="0"/>
              <a:t>Вуокса в посёлке Лосево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89600"/>
            <a:ext cx="12192000" cy="1168400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 набережной, установке МАФов, выполнены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5363" name="Picture 3" descr="Y:\Отдел формирования городской среды\8_ФОТО\2020\ОТ\Ромашкинское СП_ЗАКОНЧЕН\Благоустройство прибрежной зоны реки Вуокса в п.Лосево Приозерского района Ленинградской области\27 мая 2020 г\Прибрежная зона реки Вуокса в п. Лосево  (1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1" y="1673227"/>
            <a:ext cx="5299787" cy="397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Y:\Отдел формирования городской среды\8_ФОТО\2020\ОТ\Ромашкинское СП_ЗАКОНЧЕН\Благоустройство прибрежной зоны реки Вуокса в п.Лосево Приозерского района Ленинградской области\04 сентября 2020 г\Ромашкинское СП Сентябрь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32" y="1673228"/>
            <a:ext cx="5963768" cy="39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4" y="-10571"/>
            <a:ext cx="11669486" cy="1690082"/>
          </a:xfrm>
        </p:spPr>
        <p:txBody>
          <a:bodyPr>
            <a:noAutofit/>
          </a:bodyPr>
          <a:lstStyle/>
          <a:p>
            <a:r>
              <a:rPr lang="ru-RU" sz="3600" dirty="0" smtClean="0"/>
              <a:t>Русско-Высоцкое сельское поселение</a:t>
            </a:r>
            <a:br>
              <a:rPr lang="ru-RU" sz="3600" dirty="0" smtClean="0"/>
            </a:br>
            <a:r>
              <a:rPr lang="ru-RU" sz="3600" dirty="0" smtClean="0"/>
              <a:t>Ломоносовский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Общественная территория возле дома № 5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84159"/>
            <a:ext cx="12192000" cy="157384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зоны, установке детского игрового оборудования, установке МАФов, выполнены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6386" name="Picture 2" descr="Y:\Отдел формирования городской среды\8_ФОТО\2020\ОТ\Русско-Высоцкое СП_ЗАКОНЧЕН\Выполнение работ по благоустройству общественной территории с. Русско-Высоцкое, д.5\30 апреля 2020 г\с. Русско-Высоцкое,д.5 вид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19"/>
          <a:stretch/>
        </p:blipFill>
        <p:spPr bwMode="auto">
          <a:xfrm>
            <a:off x="229507" y="1679511"/>
            <a:ext cx="5772437" cy="36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Y:\Отдел формирования городской среды\8_ФОТО\2020\ОТ\Русско-Высоцкое СП_ЗАКОНЧЕН\Выполнение работ по благоустройству общественной территории с. Русско-Высоцкое, д.5\#ИТОГ\с.Русско-Высоцкое,д.5 Панорамный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4375"/>
          <a:stretch/>
        </p:blipFill>
        <p:spPr bwMode="auto">
          <a:xfrm>
            <a:off x="6043367" y="1679511"/>
            <a:ext cx="5814805" cy="360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547" y="0"/>
            <a:ext cx="11781453" cy="1754155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Серебрянское сельское поселение</a:t>
            </a:r>
            <a:br>
              <a:rPr lang="ru-RU" sz="3200" dirty="0" smtClean="0"/>
            </a:br>
            <a:r>
              <a:rPr lang="ru-RU" sz="3200" dirty="0" smtClean="0"/>
              <a:t>Лужский муниципальный район</a:t>
            </a:r>
            <a:br>
              <a:rPr lang="ru-RU" sz="3200" dirty="0" smtClean="0"/>
            </a:br>
            <a:r>
              <a:rPr lang="ru-RU" sz="3200" dirty="0" smtClean="0"/>
              <a:t>Сквер, расположенный на пересечении</a:t>
            </a:r>
            <a:br>
              <a:rPr lang="ru-RU" sz="3200" dirty="0" smtClean="0"/>
            </a:br>
            <a:r>
              <a:rPr lang="ru-RU" sz="3200" dirty="0" smtClean="0"/>
              <a:t>ул. Совхозная и ул. Лужская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14974"/>
            <a:ext cx="12192000" cy="13430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 установке детского игрового оборудования, установке МАФов, выполнены комплексные работы по освещению и озеленению территории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6" name="Picture 2" descr="Y:\Отдел формирования городской среды\8_ФОТО\2020\ОТ\Серебрянское СП_ЗАКОНЧЕН\Сквер расположенный на пересечении ул. Совхозная и ул. Лужская\24 апреля 2020 г\Сквер расположенный на пересечении ул. Совхозная и ул. Лужская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r="6808"/>
          <a:stretch/>
        </p:blipFill>
        <p:spPr bwMode="auto">
          <a:xfrm>
            <a:off x="244475" y="2305049"/>
            <a:ext cx="3841749" cy="283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Отдел формирования городской среды\8_ФОТО\2020\ОТ\Серебрянское СП_ЗАКОНЧЕН\Сквер расположенный на пересечении ул. Совхозная и ул. Лужская\09 октября 2020 г\IMG_20201009_07591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4796"/>
          <a:stretch/>
        </p:blipFill>
        <p:spPr bwMode="auto">
          <a:xfrm>
            <a:off x="7296539" y="1861172"/>
            <a:ext cx="4607805" cy="337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Отдел формирования городской среды\8_ФОТО\2020\ОТ\Серебрянское СП_ЗАКОНЧЕН\Сквер расположенный на пересечении ул. Совхозная и ул. Лужская\09 октября 2020 г\IMG_20201009_0805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t="6043"/>
          <a:stretch/>
        </p:blipFill>
        <p:spPr bwMode="auto">
          <a:xfrm>
            <a:off x="4219574" y="2341122"/>
            <a:ext cx="4345928" cy="318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06" y="0"/>
            <a:ext cx="11184294" cy="1411829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Сертоловское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по адресу ул. Молодежная д. 6, д. 7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09655"/>
            <a:ext cx="12192000" cy="114834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зоны, установке спортивного оборудования, навесов, МАФов, установке клумб, также выполнены комплексные работы 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1" name="Picture 3" descr="Y:\Отдел формирования городской среды\8_ФОТО\2020\ОТ\Сертоловское ГП\ул. Молодежная, д. 6, д. 7_ЗАКОНЧЕН\30 апреля 2020 г\ул. Молодежная, д. 6, д. 7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51" b="7874"/>
          <a:stretch/>
        </p:blipFill>
        <p:spPr bwMode="auto">
          <a:xfrm>
            <a:off x="275243" y="1759170"/>
            <a:ext cx="4371402" cy="337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Отдел формирования городской среды\8_ФОТО\2020\ОТ\Сертоловское ГП\ул. Молодежная, д. 6, д. 7_ЗАКОНЧЕН\#ИТОГ\ул. Молодежная, д. 6, д. 7-1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1682115"/>
            <a:ext cx="363220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Сертоловское ГП\ул. Молодежная, д. 6, д. 7_ЗАКОНЧЕН\#ИТОГ\ул. Молодежная, д. 6, д. 7-6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030" y="1682115"/>
            <a:ext cx="3197264" cy="23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Y:\Отдел формирования городской среды\8_ФОТО\2020\ОТ\Сертоловское ГП\ул. Молодежная, д. 6, д. 7_ЗАКОНЧЕН\#ИТОГ\ул. Молодежная, д. 6, д. 7-5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2881089"/>
            <a:ext cx="3737233" cy="28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43550"/>
            <a:ext cx="12192000" cy="1314450"/>
          </a:xfrm>
        </p:spPr>
        <p:txBody>
          <a:bodyPr/>
          <a:lstStyle/>
          <a:p>
            <a:pPr algn="ctr"/>
            <a:r>
              <a:rPr lang="ru-RU" dirty="0" smtClean="0"/>
              <a:t>Работы по обустройству пешеходной зоны, установке МАФов,</a:t>
            </a:r>
            <a:br>
              <a:rPr lang="ru-RU" dirty="0" smtClean="0"/>
            </a:b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5621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Сертоловское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ул. Центральная д.7 корп. 1</a:t>
            </a:r>
            <a:endParaRPr lang="ru-RU" sz="3600" dirty="0"/>
          </a:p>
        </p:txBody>
      </p:sp>
      <p:pic>
        <p:nvPicPr>
          <p:cNvPr id="3074" name="Picture 2" descr="Y:\Отдел формирования городской среды\8_ФОТО\2020\ОТ\Сертоловское ГП\ул. Центральная, д. 7 корп. 1_ЗАКОНЧЕН\30 апреля 2020 г\ул. Центральная, д. 7 корп. 1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0" b="6533"/>
          <a:stretch/>
        </p:blipFill>
        <p:spPr bwMode="auto">
          <a:xfrm>
            <a:off x="285750" y="1809426"/>
            <a:ext cx="4582707" cy="341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Y:\Отдел формирования городской среды\8_ФОТО\2020\ОТ\Сертоловское ГП\ул. Центральная, д. 7 корп. 1_ЗАКОНЧЕН\#ИТОГ\ул. Центральная, д. 7 корп. 1-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49" y="1657349"/>
            <a:ext cx="4338347" cy="325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Отдел формирования городской среды\8_ФОТО\2020\ОТ\Сертоловское ГП\ул. Центральная, д. 7 корп. 1_ЗАКОНЧЕН\#ИТОГ\ул. Центральная, д. 7 корп. 1-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4" y="2489233"/>
            <a:ext cx="4205385" cy="315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00650"/>
            <a:ext cx="12192000" cy="1657350"/>
          </a:xfrm>
        </p:spPr>
        <p:txBody>
          <a:bodyPr/>
          <a:lstStyle/>
          <a:p>
            <a:pPr algn="ctr"/>
            <a:r>
              <a:rPr lang="ru-RU" dirty="0" smtClean="0"/>
              <a:t>Выполнены работы по обустройству пешеходных дорожек, установке МАФов и декоративных ограждений, выполнены комплексные работы по освещению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200" cy="1562100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Сертоловское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Территория от ул. Школьная до ул. Заречная</a:t>
            </a:r>
            <a:endParaRPr lang="ru-RU" sz="3600" dirty="0"/>
          </a:p>
        </p:txBody>
      </p:sp>
      <p:pic>
        <p:nvPicPr>
          <p:cNvPr id="4098" name="Picture 2" descr="Y:\Отдел формирования городской среды\8_ФОТО\2020\ОТ\Сертоловское ГП\ул. Школьная, д. 1, д. 3 до ул. Заречная, д. 1, д. 3_ЗАКОНЧЕН\30 апреля 2020 г\ул. Школьная, д. 1, д. 3 до ул. Заречная, д. 1, д. 3-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3" b="20904"/>
          <a:stretch/>
        </p:blipFill>
        <p:spPr bwMode="auto">
          <a:xfrm>
            <a:off x="441324" y="1600200"/>
            <a:ext cx="4305421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Отдел формирования городской среды\8_ФОТО\2020\ОТ\Сертоловское ГП\ул. Школьная, д. 1, д. 3 до ул. Заречная, д. 1, д. 3_ЗАКОНЧЕН\09 октября 2020 г\ул. Школьная, д. 1, д. 3 до ул. Заречная, д. 1, д. 3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530" y="1600199"/>
            <a:ext cx="3738465" cy="28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Y:\Отдел формирования городской среды\8_ФОТО\2020\ОТ\Сертоловское ГП\ул. Школьная, д. 1, д. 3 до ул. Заречная, д. 1, д. 3_ЗАКОНЧЕН\09 октября 2020 г\ул. Школьная, д. 1, д. 3 до ул. Заречная, д. 1, д. 3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25" y="2344608"/>
            <a:ext cx="3934796" cy="295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706" y="1"/>
            <a:ext cx="11184294" cy="1250302"/>
          </a:xfrm>
        </p:spPr>
        <p:txBody>
          <a:bodyPr>
            <a:noAutofit/>
          </a:bodyPr>
          <a:lstStyle/>
          <a:p>
            <a:r>
              <a:rPr lang="ru-RU" sz="3200" dirty="0" smtClean="0"/>
              <a:t>Сланцевское городское поселение</a:t>
            </a:r>
            <a:br>
              <a:rPr lang="ru-RU" sz="3200" dirty="0" smtClean="0"/>
            </a:br>
            <a:r>
              <a:rPr lang="ru-RU" sz="3200" dirty="0" smtClean="0"/>
              <a:t>Сланцевский муниципальный район</a:t>
            </a:r>
            <a:br>
              <a:rPr lang="ru-RU" sz="3200" dirty="0" smtClean="0"/>
            </a:br>
            <a:r>
              <a:rPr lang="ru-RU" sz="3200" dirty="0" smtClean="0"/>
              <a:t>ЛУЧКИ перед ЗАГС (въезд в город)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803640"/>
            <a:ext cx="12001500" cy="105435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зоны, установке МАФов, комплексные работы по освещению, озеленению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5122" name="Picture 2" descr="Y:\Отдел формирования городской среды\8_ФОТО\2020\ОТ\Сланцевское ГП_ЗАКОНЧЕН\ЛУЧКИ перед ЗАГС (въезд в город 2 треугольника)\27 мая 2020 г\2 Лучки ЗАГС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 b="23750"/>
          <a:stretch/>
        </p:blipFill>
        <p:spPr bwMode="auto">
          <a:xfrm>
            <a:off x="295891" y="1903445"/>
            <a:ext cx="4730199" cy="36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Y:\Отдел формирования городской среды\8_ФОТО\2020\ОТ\Сланцевское ГП_ЗАКОНЧЕН\ЛУЧКИ перед ЗАГС (въезд в город 2 треугольника)\#ИТОГ\09 октября 2020 г\Лучки перед ЗАГС (въезд в город 2 треугольника)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676400"/>
            <a:ext cx="3257550" cy="244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Y:\Отдел формирования городской среды\8_ФОТО\2020\ОТ\Сланцевское ГП_ЗАКОНЧЕН\ЛУЧКИ перед ЗАГС (въезд в город 2 треугольника)\#ИТОГ\09 октября 2020 г\Лучки перед ЗАГС (въезд в город 2 треугольника) 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75" y="1411829"/>
            <a:ext cx="4147226" cy="311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Y:\Отдел формирования городской среды\8_ФОТО\2020\ОТ\Сланцевское ГП_ЗАКОНЧЕН\ЛУЧКИ перед ЗАГС (въезд в город 2 треугольника)\#ИТОГ\09 октября 2020 г\Лучки перед ЗАГС (въезд в город 2 треугольника) 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1" y="3215190"/>
            <a:ext cx="3485492" cy="261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69975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Сясь</a:t>
            </a:r>
            <a:r>
              <a:rPr lang="en-US" dirty="0" smtClean="0"/>
              <a:t>c</a:t>
            </a:r>
            <a:r>
              <a:rPr lang="ru-RU" dirty="0" smtClean="0"/>
              <a:t>тройское городское поселение Волховского муниципального района</a:t>
            </a:r>
            <a:br>
              <a:rPr lang="ru-RU" dirty="0" smtClean="0"/>
            </a:br>
            <a:r>
              <a:rPr lang="ru-RU" dirty="0" smtClean="0"/>
              <a:t>Обустройство пешеходной зоны и пляжа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62600"/>
            <a:ext cx="12192000" cy="1295400"/>
          </a:xfrm>
        </p:spPr>
        <p:txBody>
          <a:bodyPr/>
          <a:lstStyle/>
          <a:p>
            <a:pPr algn="ctr"/>
            <a:r>
              <a:rPr lang="ru-RU" dirty="0" smtClean="0"/>
              <a:t>Работы по обустройству пешеходных дорожек, установке МАФов, навесов, работы по обустройству зоны отдыха у воды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6147" name="Picture 3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#Итог\09 октября 2020 г\МО Сясьстройское ГП ОТ  Городской парк и пляж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6" r="11678"/>
          <a:stretch/>
        </p:blipFill>
        <p:spPr bwMode="auto">
          <a:xfrm>
            <a:off x="217714" y="1673864"/>
            <a:ext cx="5831954" cy="39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03 июля 2020 г\Сясьстройское ГП Общ. территория Городской парк и пляж (3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b="18795"/>
          <a:stretch/>
        </p:blipFill>
        <p:spPr bwMode="auto">
          <a:xfrm flipH="1">
            <a:off x="6251510" y="1673865"/>
            <a:ext cx="2430624" cy="39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03 июля 2020 г\Сясьстройское ГП Общ. территория Городской парк и пляж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2" b="7222"/>
          <a:stretch/>
        </p:blipFill>
        <p:spPr bwMode="auto">
          <a:xfrm>
            <a:off x="8682134" y="1673866"/>
            <a:ext cx="2869164" cy="220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Y:\Отдел формирования городской среды\8_ФОТО\2020\ОТ\Сясьстройское ГП_ЗАКОНЧЕН\Пешеходная дорожка у магазина магнит ул. Советская до центральной площади\#Итог\МО Сясьстройское ГП ОТ Городской парк и пляж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35" y="3881535"/>
            <a:ext cx="2869164" cy="17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-1"/>
            <a:ext cx="11531601" cy="1411830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Тельмановское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Тосненского района</a:t>
            </a:r>
            <a:br>
              <a:rPr lang="ru-RU" sz="3600" dirty="0" smtClean="0"/>
            </a:br>
            <a:r>
              <a:rPr lang="ru-RU" sz="3600" dirty="0" smtClean="0"/>
              <a:t>Парк у дома № 12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84802"/>
            <a:ext cx="12163425" cy="143668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 установке МАФов, комплексные работы по освещению, работы по восстановлению газонов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2050" name="Picture 2" descr="Y:\Отдел формирования городской среды\8_ФОТО\2020\ОТ\Тельмановское СП_ЗАКОНЧЕН\Благоустройство общественной территории Парк у дома № 12 в посёлке Тельмана\23 октября 2020 г\DSC07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0"/>
          <a:stretch/>
        </p:blipFill>
        <p:spPr bwMode="auto">
          <a:xfrm>
            <a:off x="5766317" y="1571690"/>
            <a:ext cx="6172823" cy="381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Тельмановское СП_ЗАКОНЧЕН\Благоустройство общественной территории Парк у дома № 12 в посёлке Тельмана\30 апреля 2020 г\Парк у дома № 12 в посёлке Тельмана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84" y="1571690"/>
            <a:ext cx="5084149" cy="381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42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1" y="-1"/>
            <a:ext cx="11531600" cy="1250303"/>
          </a:xfrm>
        </p:spPr>
        <p:txBody>
          <a:bodyPr>
            <a:noAutofit/>
          </a:bodyPr>
          <a:lstStyle/>
          <a:p>
            <a:r>
              <a:rPr lang="ru-RU" sz="3200" dirty="0" smtClean="0"/>
              <a:t>Тихвинское городское поселение</a:t>
            </a:r>
            <a:br>
              <a:rPr lang="ru-RU" sz="3200" dirty="0" smtClean="0"/>
            </a:br>
            <a:r>
              <a:rPr lang="ru-RU" sz="3200" dirty="0" smtClean="0"/>
              <a:t>Тихвинского муниципального района</a:t>
            </a:r>
            <a:br>
              <a:rPr lang="ru-RU" sz="3200" dirty="0" smtClean="0"/>
            </a:br>
            <a:r>
              <a:rPr lang="ru-RU" sz="3200" dirty="0"/>
              <a:t>Сквер между д.50 и д.37 1-го микрорайона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50" y="5112650"/>
            <a:ext cx="12068175" cy="17088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Выполнены работы по мощению пешеходных дорожек, установке детской площадки, МАФов, установке фонтана с подсветкой, выполнены </a:t>
            </a:r>
            <a:r>
              <a:rPr lang="ru-RU" dirty="0"/>
              <a:t> </a:t>
            </a:r>
            <a:r>
              <a:rPr lang="ru-RU" dirty="0" smtClean="0"/>
              <a:t>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1266" name="Picture 2" descr="Y:\Отдел формирования городской среды\8_ФОТО\2020\ОТ\Тихвинское ГП_ЗАКОНЧЕН\Сквер, 1-ый микрорайон, д. 37, д. 50\29 апреля 2020 г\Сквер между д.50 и д.37 1-го микрорайона города Тихвина Ленинградской области 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0"/>
          <a:stretch/>
        </p:blipFill>
        <p:spPr bwMode="auto">
          <a:xfrm>
            <a:off x="839755" y="1454829"/>
            <a:ext cx="4606730" cy="36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Y:\Отдел формирования городской среды\8_ФОТО\2020\ОТ\Тихвинское ГП_ЗАКОНЧЕН\Сквер, 1-ый микрорайон, д. 37, д. 50\#ИТОГ\Сквер между д.50 и д.37 1-го микрорайона города Тихвина Ленинградской области 66.HE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98" y="1454829"/>
            <a:ext cx="2762578" cy="368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Y:\Отдел формирования городской среды\8_ФОТО\2020\ОТ\Тихвинское ГП_ЗАКОНЧЕН\Сквер, 1-ый микрорайон, д. 37, д. 50\#ИТОГ\Сквер между д.50 и д.37 1-го микрорайона города Тихвина Ленинградской области 60.HE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141" y="1454829"/>
            <a:ext cx="3202111" cy="228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Y:\Отдел формирования городской среды\8_ФОТО\2020\ОТ\Тихвинское ГП_ЗАКОНЧЕН\Сквер, 1-ый микрорайон, д. 37, д. 50\#ИТОГ\Сквер между д.50 и д.37 1-го микрорайона города Тихвина Ленинградской области 69.HEIC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8" t="-1" r="40627" b="24120"/>
          <a:stretch/>
        </p:blipFill>
        <p:spPr bwMode="auto">
          <a:xfrm>
            <a:off x="8399140" y="3349678"/>
            <a:ext cx="3202111" cy="17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4602" y="1"/>
            <a:ext cx="10797397" cy="1650999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Виллозское городское поселение</a:t>
            </a:r>
            <a:br>
              <a:rPr lang="ru-RU" sz="2800" dirty="0" smtClean="0"/>
            </a:br>
            <a:r>
              <a:rPr lang="ru-RU" sz="2800" dirty="0" smtClean="0"/>
              <a:t>Ломоносовский муниципальный район</a:t>
            </a:r>
            <a:br>
              <a:rPr lang="ru-RU" sz="2800" dirty="0" smtClean="0"/>
            </a:br>
            <a:r>
              <a:rPr lang="ru-RU" sz="2800" dirty="0" smtClean="0"/>
              <a:t>Благоустройство общественной территории перед Домом Культуры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56209"/>
            <a:ext cx="12192000" cy="140179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ыполнены работы по мощению </a:t>
            </a:r>
            <a:r>
              <a:rPr lang="ru-RU" dirty="0"/>
              <a:t>пешеходных дорожек, </a:t>
            </a:r>
            <a:r>
              <a:rPr lang="ru-RU" dirty="0" smtClean="0"/>
              <a:t>установлены МАФы, перголы, скейт</a:t>
            </a:r>
            <a:r>
              <a:rPr lang="ru-RU" dirty="0"/>
              <a:t>-</a:t>
            </a:r>
            <a:r>
              <a:rPr lang="ru-RU" dirty="0" smtClean="0"/>
              <a:t>площадка </a:t>
            </a:r>
            <a:r>
              <a:rPr lang="ru-RU" dirty="0"/>
              <a:t>и </a:t>
            </a:r>
            <a:r>
              <a:rPr lang="ru-RU" dirty="0" smtClean="0"/>
              <a:t>ограждение, проведены комплексные </a:t>
            </a:r>
            <a:r>
              <a:rPr lang="ru-RU" dirty="0"/>
              <a:t>работы по озеленению и освещению</a:t>
            </a:r>
          </a:p>
        </p:txBody>
      </p:sp>
      <p:pic>
        <p:nvPicPr>
          <p:cNvPr id="2050" name="Picture 2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14 мая 2020 г\Благоустройство общественной территории перед домом культуры и д. 17 (1 этап)  (5)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2" y="1502795"/>
            <a:ext cx="3776693" cy="283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14 мая 2020 г\Благоустройство общественной территории перед домом культуры и д. 17 (1 этап)  (3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028" y="2782528"/>
            <a:ext cx="3434872" cy="25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#Итог\Благоустройство общественной территории перед домом культуры и д. 17 (1 этап)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55" y="1502795"/>
            <a:ext cx="3423747" cy="256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Y:\Отдел формирования городской среды\8_ФОТО\2020\ОТ\Виллозское ГП_ЗАКОНЧЕН\Благоустройство общественной территории перед домом культуры и д. 17 (1 этап)\#Итог\Благоустройство общественной территории перед домом культуры и д. 17 (1 этап)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01" y="2668799"/>
            <a:ext cx="3716546" cy="2787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57" y="-1"/>
            <a:ext cx="11930743" cy="1552755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Толмачевское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Лужский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Аллея Славы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538157"/>
            <a:ext cx="12192000" cy="131984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Выполнены работы по мощению пешеходной зоны, установка памятного мемориала, установке МАФов, выполнены комплексные работы по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2290" name="Picture 2" descr="Y:\Отдел формирования городской среды\8_ФОТО\2020\ОТ\Толмачевское ГП_ЗАКОНЧЕН\Благоустройство общественной территории г.п.Толмачёво, ул.Толмачёва,Аллея Славы\30 апреля 2020 г\г.п.Толмачёво, ул.Толмачёва,Аллея Славы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9" y="1598042"/>
            <a:ext cx="5253486" cy="39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Y:\Отдел формирования городской среды\8_ФОТО\2020\ОТ\Толмачевское ГП_ЗАКОНЧЕН\Благоустройство общественной территории г.п.Толмачёво, ул.Толмачёва,Аллея Славы\18 сентября 2020 г\Толмачевское ГП 18 сентября 2020 г (8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635" y="1598040"/>
            <a:ext cx="5244860" cy="393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341" y="111511"/>
            <a:ext cx="11355659" cy="1300317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Тосненское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Тосненского района</a:t>
            </a:r>
            <a:br>
              <a:rPr lang="ru-RU" sz="3600" dirty="0" smtClean="0"/>
            </a:br>
            <a:r>
              <a:rPr lang="ru-RU" sz="3600" dirty="0" smtClean="0"/>
              <a:t>Спортивный парк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04551"/>
            <a:ext cx="12192000" cy="1253449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/>
              <a:t>Выполнены работы по мощению пешеходной зоны, установке оборудования для занятий экстримальными видами спорта, установке спортивной площадки, МАФов, столов для игры в пинг-понг, выполнены комплексные работы по освещению, озеленению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3314" name="Picture 2" descr="Y:\Отдел формирования городской среды\8_ФОТО\2020\ОТ\Тосненское ГП_ЗАВЕРШЕН\Спортивный парк города Тосно\30 апреля 2020 г\Спортивный парк, Тосно,,30.04.2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71" y="1527234"/>
            <a:ext cx="5447772" cy="407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Y:\Отдел формирования городской среды\8_ФОТО\2020\ОТ\Тосненское ГП_ЗАВЕРШЕН\Спортивный парк города Тосно\#ИТОГ\Спортивный парк города Тосно (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45" y="1527234"/>
            <a:ext cx="5437213" cy="406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854" y="0"/>
            <a:ext cx="11244146" cy="1411829"/>
          </a:xfrm>
        </p:spPr>
        <p:txBody>
          <a:bodyPr>
            <a:noAutofit/>
          </a:bodyPr>
          <a:lstStyle/>
          <a:p>
            <a:r>
              <a:rPr lang="ru-RU" sz="3600" dirty="0" smtClean="0"/>
              <a:t>Тосненское городское поселение</a:t>
            </a:r>
            <a:br>
              <a:rPr lang="ru-RU" sz="3600" dirty="0" smtClean="0"/>
            </a:br>
            <a:r>
              <a:rPr lang="ru-RU" sz="3600" dirty="0"/>
              <a:t>Т</a:t>
            </a:r>
            <a:r>
              <a:rPr lang="ru-RU" sz="3600" dirty="0" smtClean="0"/>
              <a:t>осненского района</a:t>
            </a:r>
            <a:br>
              <a:rPr lang="ru-RU" sz="3600" dirty="0" smtClean="0"/>
            </a:br>
            <a:r>
              <a:rPr lang="ru-RU" sz="3600" dirty="0" smtClean="0"/>
              <a:t>Центральная площадь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295181"/>
            <a:ext cx="12192000" cy="1562820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Выполнены работы по мощению тротуарной плиткой, установке МАФов, выполнены комплексные работы по освещению, озеленению, установке сухого фонтана с интерактивной подсветкой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4338" name="Picture 2" descr="Y:\Отдел формирования городской среды\8_ФОТО\2020\ОТ\Тосненское ГП_ЗАВЕРШЕН\Центральная площадь города Тосно\22 мая 2020 г\Центральная площадь Тосно 22 мая 2020 г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3" y="1634705"/>
            <a:ext cx="4880634" cy="366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Y:\Отдел формирования городской среды\8_ФОТО\2020\ОТ\Тосненское ГП_ЗАВЕРШЕН\Центральная площадь города Тосно\#ИТОГ\IMG_1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050" y="1646207"/>
            <a:ext cx="4865298" cy="364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8576" y="0"/>
            <a:ext cx="11043423" cy="15723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Ульяновское городское поселение</a:t>
            </a:r>
            <a:br>
              <a:rPr lang="ru-RU" dirty="0" smtClean="0"/>
            </a:br>
            <a:r>
              <a:rPr lang="ru-RU" dirty="0" smtClean="0"/>
              <a:t>Тосненского района</a:t>
            </a:r>
            <a:br>
              <a:rPr lang="ru-RU" dirty="0" smtClean="0"/>
            </a:br>
            <a:r>
              <a:rPr lang="ru-RU" dirty="0" smtClean="0"/>
              <a:t>ФКГС на территории Ульяновского поселения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93434"/>
            <a:ext cx="12192000" cy="1164566"/>
          </a:xfrm>
        </p:spPr>
        <p:txBody>
          <a:bodyPr/>
          <a:lstStyle/>
          <a:p>
            <a:pPr algn="ctr"/>
            <a:r>
              <a:rPr lang="ru-RU" dirty="0" smtClean="0"/>
              <a:t>Выполнены работы по обустройству пешеходной зоны со специальным покрытием, работы по установке скейт парка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5362" name="Picture 2" descr="Y:\Отдел формирования городской среды\8_ФОТО\2020\ОТ\Ульяновское ГП_ЗАКОНЧЕН\ФКГС на территории Ульяновского городского поселения на 2018-2024 годы\08 мая 2020 г\Ульяновское ГП Территория по ул. Победы (4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t="6863" r="12932" b="18877"/>
          <a:stretch/>
        </p:blipFill>
        <p:spPr bwMode="auto">
          <a:xfrm>
            <a:off x="285750" y="1697355"/>
            <a:ext cx="5138423" cy="364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Y:\Отдел формирования городской среды\8_ФОТО\2020\ОТ\Ульяновское ГП_ЗАКОНЧЕН\ФКГС на территории Ульяновского городского поселения на 2018-2024 годы\21 августа 2020 г\4 Ульяновское городское поселение Территория по ул. Победы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69"/>
          <a:stretch/>
        </p:blipFill>
        <p:spPr bwMode="auto">
          <a:xfrm>
            <a:off x="8497230" y="2570759"/>
            <a:ext cx="3458736" cy="31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Y:\Отдел формирования городской среды\8_ФОТО\2020\ОТ\Ульяновское ГП_ЗАКОНЧЕН\ФКГС на территории Ульяновского городского поселения на 2018-2024 годы\21 августа 2020 г\1 Ульяновское городское поселение Территория по ул. Победы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" b="10312"/>
          <a:stretch/>
        </p:blipFill>
        <p:spPr bwMode="auto">
          <a:xfrm>
            <a:off x="5767073" y="1697355"/>
            <a:ext cx="3677160" cy="26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4332" y="0"/>
            <a:ext cx="10987667" cy="15946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Фёдоровское городское поселение</a:t>
            </a:r>
            <a:br>
              <a:rPr lang="ru-RU" dirty="0" smtClean="0"/>
            </a:br>
            <a:r>
              <a:rPr lang="ru-RU" dirty="0"/>
              <a:t>Т</a:t>
            </a:r>
            <a:r>
              <a:rPr lang="ru-RU" dirty="0" smtClean="0"/>
              <a:t>осненского района</a:t>
            </a:r>
            <a:br>
              <a:rPr lang="ru-RU" dirty="0" smtClean="0"/>
            </a:br>
            <a:r>
              <a:rPr lang="ru-RU" dirty="0" smtClean="0"/>
              <a:t>Сквер Солнечный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686425"/>
            <a:ext cx="12192000" cy="1171575"/>
          </a:xfrm>
        </p:spPr>
        <p:txBody>
          <a:bodyPr/>
          <a:lstStyle/>
          <a:p>
            <a:pPr algn="ctr"/>
            <a:r>
              <a:rPr lang="ru-RU" dirty="0" smtClean="0"/>
              <a:t>Выполнены работы по обустройству пешеходной зоны, установке МАФов, комплексные работы по озеленению и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6386" name="Picture 2" descr="Y:\Отдел формирования городской среды\8_ФОТО\2020\ОТ\Фёдоровское ГП_ЗАКОНЧЕН\Сквер Солнечный (2 этап)\30 апреля 2020 г\Сквер Солнечный (2 этап) (3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85"/>
          <a:stretch/>
        </p:blipFill>
        <p:spPr bwMode="auto">
          <a:xfrm>
            <a:off x="282198" y="1676864"/>
            <a:ext cx="4858514" cy="37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Y:\Отдел формирования городской среды\8_ФОТО\2020\ОТ\Фёдоровское ГП_ЗАКОНЧЕН\Сквер Солнечный (2 этап)\#ИТОГ\фото солнечные часы ночью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0"/>
          <a:stretch/>
        </p:blipFill>
        <p:spPr bwMode="auto">
          <a:xfrm>
            <a:off x="5302216" y="1828800"/>
            <a:ext cx="3549684" cy="282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Y:\Отдел формирования городской среды\8_ФОТО\2020\ОТ\Фёдоровское ГП_ЗАКОНЧЕН\Сквер Солнечный (2 этап)\#ИТОГ\Сквер Солнечный итог 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98" y="2874565"/>
            <a:ext cx="3862797" cy="289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7063" y="0"/>
            <a:ext cx="11154937" cy="1608795"/>
          </a:xfrm>
        </p:spPr>
        <p:txBody>
          <a:bodyPr>
            <a:noAutofit/>
          </a:bodyPr>
          <a:lstStyle/>
          <a:p>
            <a:r>
              <a:rPr lang="ru-RU" sz="3600" dirty="0" smtClean="0"/>
              <a:t>Форносовское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Тосненского района</a:t>
            </a:r>
            <a:br>
              <a:rPr lang="ru-RU" sz="3600" dirty="0" smtClean="0"/>
            </a:br>
            <a:r>
              <a:rPr lang="ru-RU" sz="3600" dirty="0" smtClean="0"/>
              <a:t>ул. Советская д. 1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07980"/>
            <a:ext cx="12192000" cy="1550020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Выполнены работы по обустройству пешеходной зоны, установке детской площадки, установке парковки для велосипедов, комплексные работы по озеленению, освещению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7410" name="Picture 2" descr="Y:\Отдел формирования городской среды\8_ФОТО\2020\ОТ\Форносовское ГП_ЗАКОНЧЕН\ул. Советская, д. 1\30 апреля 2020 г\Советская 1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" y="1608795"/>
            <a:ext cx="4605145" cy="34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Y:\Отдел формирования городской среды\8_ФОТО\2020\ОТ\Форносовское ГП_ЗАКОНЧЕН\ул. Советская, д. 1\#ИТОГ\Советская 1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47" y="1615648"/>
            <a:ext cx="4596007" cy="34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Y:\Отдел формирования городской среды\8_ФОТО\2020\ОТ\Форносовское ГП_ЗАКОНЧЕН\ул. Советская, д. 1\#ИТОГ\Советская 1-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454" y="1615648"/>
            <a:ext cx="2464594" cy="34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3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780" y="0"/>
            <a:ext cx="11913219" cy="1572322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Волховское городское поселение</a:t>
            </a:r>
            <a:br>
              <a:rPr lang="ru-RU" sz="2800" dirty="0" smtClean="0"/>
            </a:br>
            <a:r>
              <a:rPr lang="ru-RU" sz="2800" dirty="0" smtClean="0"/>
              <a:t>Волховский муниципальный район</a:t>
            </a:r>
            <a:br>
              <a:rPr lang="ru-RU" sz="2800" dirty="0" smtClean="0"/>
            </a:br>
            <a:r>
              <a:rPr lang="ru-RU" sz="2800" dirty="0" smtClean="0"/>
              <a:t>Парк между ул. Ю. Гагарина, ул. Кирова,</a:t>
            </a:r>
            <a:br>
              <a:rPr lang="ru-RU" sz="2800" dirty="0" smtClean="0"/>
            </a:br>
            <a:r>
              <a:rPr lang="ru-RU" sz="2800" dirty="0" smtClean="0"/>
              <a:t>ул. Профсоюзов, ул. Щорса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600700"/>
            <a:ext cx="12192000" cy="125730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dirty="0" smtClean="0"/>
              <a:t>Проведены работы по мощению и асфальтированию пешеходной зоны, установлено детское игровое оборудование на специальном покрытии, установлены МАФы, проведены комплексные работы по освещению и озеленению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4" name="Picture 2" descr="Y:\12B3~1\8_E6BE~1\2020\8A6A~1\_DF43~1\___~1.__\292020~1\_____2~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10" y="1789364"/>
            <a:ext cx="4967854" cy="37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Y:\Отдел формирования городской среды\8_ФОТО\2020\ОТ\Волховское ГП_ЗАКОНЧЕН\Парк между ул. Ю. Гагарина, ул. Кирова, ул. Профсоюзов, ул. Щорса__ЗАКОНЧЕН\ИТОГ\Волховское ГП ИТОГ (3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211" y="1789365"/>
            <a:ext cx="4947410" cy="371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4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0" y="0"/>
            <a:ext cx="10871199" cy="18573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Всеволожское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Всеволожского муниципального района</a:t>
            </a:r>
            <a:br>
              <a:rPr lang="ru-RU" sz="3600" dirty="0" smtClean="0"/>
            </a:br>
            <a:r>
              <a:rPr lang="ru-RU" sz="3600" dirty="0" smtClean="0"/>
              <a:t>Парк в честь 75-летия победы</a:t>
            </a:r>
            <a:br>
              <a:rPr lang="ru-RU" sz="3600" dirty="0" smtClean="0"/>
            </a:br>
            <a:r>
              <a:rPr lang="ru-RU" sz="3600" dirty="0" smtClean="0"/>
              <a:t>в Великой отечественной Войне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434012"/>
            <a:ext cx="12192000" cy="1423988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dirty="0" smtClean="0"/>
              <a:t>Выполнены работы по обустройству пешеходных дорожек и центральной площади парка, установлено уличное освещение, проведены работы </a:t>
            </a:r>
            <a:r>
              <a:rPr lang="ru-RU" dirty="0"/>
              <a:t>по устройству газонов и высадке зеленых насаждений, </a:t>
            </a:r>
            <a:r>
              <a:rPr lang="ru-RU" dirty="0" smtClean="0"/>
              <a:t>установлены памятники и орудия,  обустроена тематическая детская игровая зона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1027" name="Picture 3" descr="Y:\12B3~1\8_E6BE~1\2020\8A6A~1\_1EF5~1\754379~1\242020~1\975-~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4" y="1836293"/>
            <a:ext cx="4797425" cy="359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12B3~1\8_E6BE~1\2020\8A6A~1\_1EF5~1\754379~1\#E3F2~1\112020~1\0375-~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15" y="1836293"/>
            <a:ext cx="4125951" cy="309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Y:\12B3~1\8_E6BE~1\2020\8A6A~1\_1EF5~1\754379~1\#E3F2~1\112020~1\1775-~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624" y="2672951"/>
            <a:ext cx="35433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26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00" y="1"/>
            <a:ext cx="11531599" cy="15488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Волховское городское поселение</a:t>
            </a:r>
            <a:br>
              <a:rPr lang="ru-RU" sz="3600" dirty="0" smtClean="0"/>
            </a:br>
            <a:r>
              <a:rPr lang="ru-RU" sz="3600" dirty="0" smtClean="0"/>
              <a:t>Волховский муниципальный район</a:t>
            </a:r>
            <a:br>
              <a:rPr lang="ru-RU" sz="3600" dirty="0" smtClean="0"/>
            </a:br>
            <a:r>
              <a:rPr lang="ru-RU" sz="3600" dirty="0" smtClean="0"/>
              <a:t>ул. Державина д. 28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251945"/>
            <a:ext cx="12192000" cy="16060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Выполнены работы по асфальтированию пешеходной зоны и проезжей части, обустроены проезды, выполнены работы</a:t>
            </a:r>
            <a:br>
              <a:rPr lang="ru-RU" dirty="0" smtClean="0"/>
            </a:br>
            <a:r>
              <a:rPr lang="ru-RU" dirty="0" smtClean="0"/>
              <a:t>по восстановлению газонов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4098" name="Picture 2" descr="Y:\Отдел формирования городской среды\8_ФОТО\2020\ОТ\Волховское ГП_ЗАКОНЧЕН\пр. Державина, д. 28_ЗАКОНЧЕН\30 апреля 2020 г\благоустройство территории, перед Домом культуры железнодорожников ,г. Волхов,  пр. державина 28, фото 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1604452"/>
            <a:ext cx="4863322" cy="36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Отдел формирования городской среды\8_ФОТО\2020\ОТ\Волховское ГП_ЗАКОНЧЕН\пр. Державина, д. 28_ЗАКОНЧЕН\28 августа 2020 г\благоустройство территории перед Домом культуры Железнодорожников, г. Волхов, пр. державина д.28, фото 3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599" y="1604452"/>
            <a:ext cx="4863323" cy="364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880" y="0"/>
            <a:ext cx="10687119" cy="205308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Волосовское городское поселение</a:t>
            </a:r>
            <a:br>
              <a:rPr lang="ru-RU" dirty="0" smtClean="0"/>
            </a:br>
            <a:r>
              <a:rPr lang="ru-RU" dirty="0" smtClean="0"/>
              <a:t>Волосовский муниципальный район</a:t>
            </a:r>
            <a:br>
              <a:rPr lang="ru-RU" dirty="0" smtClean="0"/>
            </a:br>
            <a:r>
              <a:rPr lang="ru-RU" dirty="0" smtClean="0"/>
              <a:t>Сквер возле детской поликлиники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5243805"/>
            <a:ext cx="12192000" cy="16141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Обустроен сквер </a:t>
            </a:r>
            <a:r>
              <a:rPr lang="ru-RU" dirty="0"/>
              <a:t>со сценой, пешеходными зонами, скамейками, детскими качелями и интерактивной </a:t>
            </a:r>
            <a:r>
              <a:rPr lang="ru-RU" dirty="0" smtClean="0"/>
              <a:t>подсветкой, выполнены комплексные работы по озеленению и освещению</a:t>
            </a:r>
            <a:endParaRPr lang="ru-RU" dirty="0"/>
          </a:p>
        </p:txBody>
      </p:sp>
      <p:pic>
        <p:nvPicPr>
          <p:cNvPr id="3075" name="Picture 3" descr="Y:\Отдел формирования городской среды\8_ФОТО\2020\ОТ\Волосовское ГП_ЗАКОНЧЕН\Сквер расположенный у детской поликлиники г. Волосово\13 мая 2020 г\Сквер расположенный у детской поликлиники г. Волосово 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18" y="2053221"/>
            <a:ext cx="4527570" cy="254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Y:\Отдел формирования городской среды\8_ФОТО\2020\ОТ\Волосовское ГП_ЗАКОНЧЕН\Сквер расположенный у детской поликлиники г. Волосово\#Итог\Сквер расположенный у детской поликлиники г. Волосово 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385" y="1984722"/>
            <a:ext cx="3103017" cy="17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1" t="-1" r="7092" b="10422"/>
          <a:stretch/>
        </p:blipFill>
        <p:spPr>
          <a:xfrm>
            <a:off x="0" y="0"/>
            <a:ext cx="1320800" cy="1411829"/>
          </a:xfrm>
          <a:prstGeom prst="rect">
            <a:avLst/>
          </a:prstGeom>
        </p:spPr>
      </p:pic>
      <p:pic>
        <p:nvPicPr>
          <p:cNvPr id="3074" name="Picture 2" descr="Y:\Отдел формирования городской среды\8_ФОТО\2020\ОТ\Волосовское ГП_ЗАКОНЧЕН\Сквер расположенный у детской поликлиники г. Волосово\#Итог\Волосово сквер (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45" y="1984723"/>
            <a:ext cx="4121821" cy="275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Y:\Отдел формирования городской среды\8_ФОТО\2020\ОТ\Волосовское ГП_ЗАКОНЧЕН\Сквер расположенный у детской поликлиники г. Волосово\#Итог\Волосово сквер (6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9279" r="16449" b="14716"/>
          <a:stretch/>
        </p:blipFill>
        <p:spPr bwMode="auto">
          <a:xfrm>
            <a:off x="7831156" y="3494552"/>
            <a:ext cx="3268493" cy="191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5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1246</Words>
  <Application>Microsoft Office PowerPoint</Application>
  <PresentationFormat>Произвольный</PresentationFormat>
  <Paragraphs>113</Paragraphs>
  <Slides>55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Тема Office</vt:lpstr>
      <vt:lpstr>Реализация федерального проекта «Формирование комфортной городской среды» на территории Ленинградской области в 2020 году  </vt:lpstr>
      <vt:lpstr>На реализацию федерального проекта в 2020 году были выделены денежные средства в размере 1 301,31 млн руб., в том числе:</vt:lpstr>
      <vt:lpstr>Агалатовское городское поселение Всеволожский муниципальный район Парк Авиаторов </vt:lpstr>
      <vt:lpstr>Большеврудское сельское поселение Волосовского муниципального района ул. Спортивная д. 5</vt:lpstr>
      <vt:lpstr>Виллозское городское поселение Ломоносовский муниципальный район Благоустройство общественной территории перед Домом Культуры</vt:lpstr>
      <vt:lpstr>Волховское городское поселение Волховский муниципальный район Парк между ул. Ю. Гагарина, ул. Кирова, ул. Профсоюзов, ул. Щорса</vt:lpstr>
      <vt:lpstr>Всеволожское городское поселение Всеволожского муниципального района Парк в честь 75-летия победы в Великой отечественной Войне</vt:lpstr>
      <vt:lpstr>Волховское городское поселение Волховский муниципальный район ул. Державина д. 28</vt:lpstr>
      <vt:lpstr>Волосовское городское поселение Волосовский муниципальный район Сквер возле детской поликлиники</vt:lpstr>
      <vt:lpstr>Выборгское городское поселение Выборгский район Сквер Победы</vt:lpstr>
      <vt:lpstr>Высоцкое городское поселение Выборгский район</vt:lpstr>
      <vt:lpstr>Гатчинское городское поселение Гатчинский муниципальный район Скейт парк </vt:lpstr>
      <vt:lpstr>Дубровское городское поселение Всеволожский муниципальный район Парк Невский и парк Надежда</vt:lpstr>
      <vt:lpstr>Ефимовское городское поселение Бокситогорский муниципальный район Площадь около Дома Культуры </vt:lpstr>
      <vt:lpstr>Заневское городское поселение Всеволожский муниципальный район  Парк Оккервиль в городе Кудрово</vt:lpstr>
      <vt:lpstr>Ивангородское городское поселение Кингисеппский муниципальный район  Кингисеппское шоссе</vt:lpstr>
      <vt:lpstr>Ивангородское городское поселение Кингисеппский муниципальный район  ул. Текстильщиков д. 2-6</vt:lpstr>
      <vt:lpstr>Кингисеппское городское поселение Кингисеппский муниципальный район Пешеходная зона от улицы Восточная до микрорайона Касколовка </vt:lpstr>
      <vt:lpstr>Кировское городское поселение Кировский муниципальный район Центральная площадь города Кировск</vt:lpstr>
      <vt:lpstr>Коммунарское городское поселение Гатчинский Муниципальный район Территория «Яблоневый сад» на Ленинградском шоссе</vt:lpstr>
      <vt:lpstr>Кузьмоловское городское поселение Всеволожский муниципальный район Общественная территория по адресу ул. Строителей д. 7, д.9, д. 11</vt:lpstr>
      <vt:lpstr>Лодейнопольское городское поселение Лодейнопольский муниципальный район Территория «Район памятника 300 лет»</vt:lpstr>
      <vt:lpstr>Лужское городское поселение Лужский муниципальный район Пляж вблизи пешеходного моста по ул. Петра Баранова</vt:lpstr>
      <vt:lpstr>Лужское городское поселение Лужский муниципальный район ул. Набережная д. 5</vt:lpstr>
      <vt:lpstr>Лужское городское поселение Лужский муниципальный район Сквер у здания стоматологической поликлиники</vt:lpstr>
      <vt:lpstr>Любанское городское поселение Тосненский район </vt:lpstr>
      <vt:lpstr>Муринское городское поселение Всеволожский муниципальный район Школьный спуск</vt:lpstr>
      <vt:lpstr>Низинское сельское поселение Ломоносовский муниципальный район Парк Низино</vt:lpstr>
      <vt:lpstr>Никольское городское поселение Подпорожский муниципальный район территория у школы по ул. Новая </vt:lpstr>
      <vt:lpstr>Никольское городское поселение Тосненский район Пешеходная дорожка вдоль Советского проспекта</vt:lpstr>
      <vt:lpstr>Новодевяткинское сельское поселение Всеволожский муниципальный район Сквер с площадкой для выгула собак</vt:lpstr>
      <vt:lpstr>Новодевяткинское сельское поселение Всеволожский муниципальный район Парк «Охтинская долина»</vt:lpstr>
      <vt:lpstr>Новосветское сельское поселение Гатчинский муниципальный район Территория возле дома 27А</vt:lpstr>
      <vt:lpstr>Опольевское сельское поселение Кингисеппского муниципального района Территория у домов 2-4</vt:lpstr>
      <vt:lpstr>Оржицкое сельское поселение Ломоносовский муниципальный район Общественная территория на ул. Школьная</vt:lpstr>
      <vt:lpstr>Пикалёвское городское поселение Бокситогорский муниципальный район</vt:lpstr>
      <vt:lpstr>Подпорожское городское поселение Подпорожский муниципальный район Площадь для проведения мероприятий</vt:lpstr>
      <vt:lpstr>Приладожское городское поселение Кировский муниципальный район игровой городок (2 этап территории)</vt:lpstr>
      <vt:lpstr>Романовское сельское поселение Всеволожский муниципальный район Благоустройство парка</vt:lpstr>
      <vt:lpstr>Ромашкинское сельское поселение Приозерский муниципальный район Благоустройство прибрежной зоны реки Вуокса в посёлке Лосево</vt:lpstr>
      <vt:lpstr>Русско-Высоцкое сельское поселение Ломоносовский муниципальный район Общественная территория возле дома № 5</vt:lpstr>
      <vt:lpstr>Серебрянское сельское поселение Лужский муниципальный район Сквер, расположенный на пересечении ул. Совхозная и ул. Лужская </vt:lpstr>
      <vt:lpstr>Сертоловское городское поселение Всеволожский муниципальный район Территория по адресу ул. Молодежная д. 6, д. 7</vt:lpstr>
      <vt:lpstr>Сертоловское городское поселение Всеволожский муниципальный район ул. Центральная д.7 корп. 1</vt:lpstr>
      <vt:lpstr>Сертоловское городское поселение Всеволожский муниципальный район Территория от ул. Школьная до ул. Заречная</vt:lpstr>
      <vt:lpstr>Сланцевское городское поселение Сланцевский муниципальный район ЛУЧКИ перед ЗАГС (въезд в город)</vt:lpstr>
      <vt:lpstr>Сясьcтройское городское поселение Волховского муниципального района Обустройство пешеходной зоны и пляжа</vt:lpstr>
      <vt:lpstr>Тельмановское городское поселение Тосненского района Парк у дома № 12</vt:lpstr>
      <vt:lpstr>Тихвинское городское поселение Тихвинского муниципального района Сквер между д.50 и д.37 1-го микрорайона</vt:lpstr>
      <vt:lpstr>Толмачевское городское поселение Лужский муниципальный район Аллея Славы</vt:lpstr>
      <vt:lpstr>Тосненское городское поселение Тосненского района Спортивный парк</vt:lpstr>
      <vt:lpstr>Тосненское городское поселение Тосненского района Центральная площадь </vt:lpstr>
      <vt:lpstr>Ульяновское городское поселение Тосненского района ФКГС на территории Ульяновского поселения</vt:lpstr>
      <vt:lpstr>Фёдоровское городское поселение Тосненского района Сквер Солнечный</vt:lpstr>
      <vt:lpstr>Форносовское городское поселение Тосненского района ул. Советская д. 1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федерального проекта «Формирование комфортной городской среды» на территории Ленинградской области в 2020 году</dc:title>
  <dc:creator>Анастасия Алексеевна Мышкина</dc:creator>
  <cp:lastModifiedBy>Юлия Игоревна Ульянова</cp:lastModifiedBy>
  <cp:revision>190</cp:revision>
  <dcterms:created xsi:type="dcterms:W3CDTF">2020-10-13T05:19:33Z</dcterms:created>
  <dcterms:modified xsi:type="dcterms:W3CDTF">2021-01-27T08:45:14Z</dcterms:modified>
</cp:coreProperties>
</file>