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9" r:id="rId3"/>
    <p:sldId id="280" r:id="rId4"/>
    <p:sldId id="281" r:id="rId5"/>
    <p:sldId id="289" r:id="rId6"/>
    <p:sldId id="284" r:id="rId7"/>
    <p:sldId id="285" r:id="rId8"/>
    <p:sldId id="282" r:id="rId9"/>
    <p:sldId id="287" r:id="rId10"/>
    <p:sldId id="28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356" y="-14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2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1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1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5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4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7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9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0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6653-7B14-47AE-88A3-DDCB275FA1C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39700"/>
            <a:ext cx="11963400" cy="35488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Реализация мероприятий, направленных на повышение качества городской среды на территории Ленинградской области в 2020 году  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9"/>
          <a:stretch/>
        </p:blipFill>
        <p:spPr>
          <a:xfrm>
            <a:off x="1474172" y="3270885"/>
            <a:ext cx="9778028" cy="34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127000"/>
            <a:ext cx="10782300" cy="1447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Вознесенское городское поселение</a:t>
            </a:r>
            <a:br>
              <a:rPr lang="ru-RU" sz="2800" dirty="0" smtClean="0"/>
            </a:br>
            <a:r>
              <a:rPr lang="ru-RU" sz="2800" dirty="0" smtClean="0"/>
              <a:t>Подпорожский муниципальный район</a:t>
            </a:r>
            <a:br>
              <a:rPr lang="ru-RU" sz="2800" dirty="0" smtClean="0"/>
            </a:br>
            <a:r>
              <a:rPr lang="ru-RU" sz="2800" dirty="0" smtClean="0"/>
              <a:t>Парк имени Ленина, Комсомольская площадь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89600"/>
            <a:ext cx="12192000" cy="1168400"/>
          </a:xfrm>
        </p:spPr>
        <p:txBody>
          <a:bodyPr/>
          <a:lstStyle/>
          <a:p>
            <a:pPr algn="ctr"/>
            <a:r>
              <a:rPr lang="ru-RU" dirty="0" smtClean="0"/>
              <a:t>Установка детского игрового оборудования, МАФов, комплексные работы по освещению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-1" r="7092" b="10422"/>
          <a:stretch/>
        </p:blipFill>
        <p:spPr>
          <a:xfrm>
            <a:off x="0" y="0"/>
            <a:ext cx="1320800" cy="1411829"/>
          </a:xfrm>
          <a:prstGeom prst="rect">
            <a:avLst/>
          </a:prstGeom>
        </p:spPr>
      </p:pic>
      <p:pic>
        <p:nvPicPr>
          <p:cNvPr id="9218" name="Picture 2" descr="Y:\Отдел формирования городской среды\8_ФОТО\2020\ПКГС\Вознесенское ГП_ЗАКОНЧЕН\09 октября 2020 г\Вознесенское исходники 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0" y="1583277"/>
            <a:ext cx="5026361" cy="37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Y:\Отдел формирования городской среды\8_ФОТО\2020\ПКГС\Вознесенское ГП_ЗАКОНЧЕН\18 декабря 2020 г\IMG_20201218_1247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583278"/>
            <a:ext cx="5026361" cy="37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700" y="0"/>
            <a:ext cx="10147300" cy="1866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Пикалёвское городское поселение</a:t>
            </a:r>
            <a:br>
              <a:rPr lang="ru-RU" sz="3600" dirty="0" smtClean="0"/>
            </a:br>
            <a:r>
              <a:rPr lang="ru-RU" sz="3600" dirty="0" err="1" smtClean="0"/>
              <a:t>Бокситогорский</a:t>
            </a:r>
            <a:r>
              <a:rPr lang="ru-RU" sz="3600" dirty="0" smtClean="0"/>
              <a:t> муниципальный район</a:t>
            </a:r>
            <a:br>
              <a:rPr lang="ru-RU" sz="3600" dirty="0" smtClean="0"/>
            </a:br>
            <a:r>
              <a:rPr lang="ru-RU" sz="3600" dirty="0" smtClean="0"/>
              <a:t>ул. Спортивная д. 2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48300"/>
            <a:ext cx="12192000" cy="14097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Мощение пешеходной зоны, работы по асфальтированию, установка детской площадки, комплексные работы по установке интерактивного освещения, установка МАФов, комплексные работы по озеленению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-1" r="7092" b="10422"/>
          <a:stretch/>
        </p:blipFill>
        <p:spPr>
          <a:xfrm>
            <a:off x="0" y="0"/>
            <a:ext cx="1320800" cy="1411829"/>
          </a:xfrm>
          <a:prstGeom prst="rect">
            <a:avLst/>
          </a:prstGeom>
        </p:spPr>
      </p:pic>
      <p:pic>
        <p:nvPicPr>
          <p:cNvPr id="1026" name="Picture 2" descr="Y:\Отдел формирования городской среды\8_ФОТО\2020\ПКГС\Пикалевское ГП_ЗАКОНЧЕН\06 ноября 2020 г\Пикалёво ПКГС 2020 06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1554704"/>
            <a:ext cx="3146938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Отдел формирования городской среды\8_ФОТО\2020\ПКГС\Пикалевское ГП_ЗАКОНЧЕН\20 ноября 2020 г\ул.Спортивна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1" b="28358"/>
          <a:stretch/>
        </p:blipFill>
        <p:spPr bwMode="auto">
          <a:xfrm>
            <a:off x="4832063" y="1778515"/>
            <a:ext cx="3220556" cy="19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Отдел формирования городской среды\8_ФОТО\2020\ПКГС\Пикалевское ГП_ЗАКОНЧЕН\20 ноября 2020 г\9871941a-404d-437c-933f-45210389987a-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38" y="3371418"/>
            <a:ext cx="2798497" cy="209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Отдел формирования городской среды\8_ФОТО\2020\ПКГС\Пикалевское ГП_ЗАКОНЧЕН\20 ноября 2020 г\C9D39978-4914-49B8-A35C-6E5E826EA7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78515"/>
            <a:ext cx="3185806" cy="31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132735"/>
            <a:ext cx="10871200" cy="1415846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Новоладожское городское поселение</a:t>
            </a:r>
            <a:br>
              <a:rPr lang="ru-RU" sz="3600" dirty="0" smtClean="0"/>
            </a:br>
            <a:r>
              <a:rPr lang="ru-RU" sz="3600" dirty="0" err="1" smtClean="0"/>
              <a:t>Волховский</a:t>
            </a:r>
            <a:r>
              <a:rPr lang="ru-RU" sz="3600" dirty="0" smtClean="0"/>
              <a:t> муниципальный район</a:t>
            </a:r>
            <a:br>
              <a:rPr lang="ru-RU" sz="3600" dirty="0" smtClean="0"/>
            </a:br>
            <a:r>
              <a:rPr lang="ru-RU" sz="3600" dirty="0" smtClean="0"/>
              <a:t>Набережная Ладожской флотилии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73296"/>
            <a:ext cx="12192000" cy="1684705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Выполнены работы по мощению пешеходной зоны, асфальтированию дорожек, установлены МАФы, скамейки, </a:t>
            </a:r>
            <a:r>
              <a:rPr lang="ru-RU" sz="2400" dirty="0" err="1"/>
              <a:t>пергола</a:t>
            </a:r>
            <a:r>
              <a:rPr lang="ru-RU" sz="2400" dirty="0"/>
              <a:t> с пешеходной зоной из деревянного настила, установлены уличные тренажеры, </a:t>
            </a:r>
            <a:r>
              <a:rPr lang="ru-RU" sz="2400" dirty="0" err="1"/>
              <a:t>скейт</a:t>
            </a:r>
            <a:r>
              <a:rPr lang="ru-RU" sz="2400" dirty="0"/>
              <a:t> – парк, проведены комплексные работы по освещению территории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-1" r="7092" b="10422"/>
          <a:stretch/>
        </p:blipFill>
        <p:spPr>
          <a:xfrm>
            <a:off x="0" y="0"/>
            <a:ext cx="1320800" cy="1411829"/>
          </a:xfrm>
          <a:prstGeom prst="rect">
            <a:avLst/>
          </a:prstGeom>
        </p:spPr>
      </p:pic>
      <p:pic>
        <p:nvPicPr>
          <p:cNvPr id="2051" name="Picture 3" descr="Y:\Отдел формирования городской среды\8_ФОТО\2020\ПКГС\Новоладожское ГП_ЗАКОНЧЕН\02 октября 2020 г\Территория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0" b="20558"/>
          <a:stretch/>
        </p:blipFill>
        <p:spPr bwMode="auto">
          <a:xfrm>
            <a:off x="217948" y="1938252"/>
            <a:ext cx="4943987" cy="32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Y:\Отдел формирования городской среды\8_ФОТО\2020\ПКГС\Новоладожское ГП_ЗАКОНЧЕН\ИТОГ\PHOTO-2020-12-20-07-49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34" y="1549782"/>
            <a:ext cx="3007519" cy="20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Отдел формирования городской среды\8_ФОТО\2020\ПКГС\Новоладожское ГП_ЗАКОНЧЕН\ИТОГ\PHOTO-2020-12-20-07-49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05" y="1700883"/>
            <a:ext cx="2982629" cy="19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Отдел формирования городской среды\8_ФОТО\2020\ПКГС\Новоладожское ГП_ЗАКОНЧЕН\ИТОГ\PHOTO-2020-12-20-07-49-24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03" y="3023814"/>
            <a:ext cx="3227375" cy="21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697" y="1"/>
            <a:ext cx="11705303" cy="1710812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Сясьстройское</a:t>
            </a:r>
            <a:r>
              <a:rPr lang="ru-RU" sz="3600" dirty="0" smtClean="0"/>
              <a:t> </a:t>
            </a:r>
            <a:r>
              <a:rPr lang="ru-RU" sz="3600" dirty="0"/>
              <a:t>городское поселение</a:t>
            </a:r>
            <a:br>
              <a:rPr lang="ru-RU" sz="3600" dirty="0"/>
            </a:br>
            <a:r>
              <a:rPr lang="ru-RU" sz="3600" dirty="0" err="1"/>
              <a:t>Волховский</a:t>
            </a:r>
            <a:r>
              <a:rPr lang="ru-RU" sz="3600" dirty="0"/>
              <a:t> муниципальный </a:t>
            </a:r>
            <a:r>
              <a:rPr lang="ru-RU" sz="3600" dirty="0" smtClean="0"/>
              <a:t>район</a:t>
            </a:r>
            <a:br>
              <a:rPr lang="ru-RU" sz="3600" dirty="0" smtClean="0"/>
            </a:br>
            <a:r>
              <a:rPr lang="ru-RU" sz="3600" dirty="0" err="1" smtClean="0"/>
              <a:t>Сосновоборский</a:t>
            </a:r>
            <a:r>
              <a:rPr lang="ru-RU" sz="3600" dirty="0" smtClean="0"/>
              <a:t> парк и городской пляж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89917"/>
            <a:ext cx="12192000" cy="126808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Обустройство пешеходной зоны, установка МАФов и детского игрового оборудования, обустройство спуска к воде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-1" r="7092" b="10422"/>
          <a:stretch/>
        </p:blipFill>
        <p:spPr>
          <a:xfrm>
            <a:off x="0" y="0"/>
            <a:ext cx="1320800" cy="1411829"/>
          </a:xfrm>
          <a:prstGeom prst="rect">
            <a:avLst/>
          </a:prstGeom>
        </p:spPr>
      </p:pic>
      <p:pic>
        <p:nvPicPr>
          <p:cNvPr id="3075" name="Picture 3" descr="Y:\Отдел формирования городской среды\8_ФОТО\2020\ПКГС\Сясьстройское ГП_ЗАКОНЧЕН\Сосновоборский парк и городской пляж\02 октября 2020 г\МО Сясьстройское ГП ОТ 02.10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r="29263"/>
          <a:stretch/>
        </p:blipFill>
        <p:spPr bwMode="auto">
          <a:xfrm>
            <a:off x="660400" y="1903095"/>
            <a:ext cx="3854450" cy="34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:\Отдел формирования городской среды\8_ФОТО\2020\ПКГС\Сясьстройское ГП_ЗАКОНЧЕН\Сосновоборский парк и городской пляж\11 декабря 2020 г\Сясьстройское ГП ОТ Городской парк и пляж 2 этап (1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903095"/>
            <a:ext cx="3571875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Y:\Отдел формирования городской среды\8_ФОТО\2020\ПКГС\Сясьстройское ГП_ЗАКОНЧЕН\Сосновоборский парк и городской пляж\04 декабря 2020 г\Сясьстройское ГП ОТ Городской парк и пляж 2 этап (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" b="47525"/>
          <a:stretch/>
        </p:blipFill>
        <p:spPr bwMode="auto">
          <a:xfrm>
            <a:off x="7972425" y="2537460"/>
            <a:ext cx="33337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7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Каменногорское городское поселение</a:t>
            </a:r>
            <a:br>
              <a:rPr lang="ru-RU" dirty="0" smtClean="0"/>
            </a:br>
            <a:r>
              <a:rPr lang="ru-RU" dirty="0" smtClean="0"/>
              <a:t>Выборгский район</a:t>
            </a:r>
            <a:br>
              <a:rPr lang="ru-RU" dirty="0" smtClean="0"/>
            </a:br>
            <a:r>
              <a:rPr lang="ru-RU" dirty="0" smtClean="0"/>
              <a:t>Городской парк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89917"/>
            <a:ext cx="12192000" cy="12680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Обустройство пешеходной зоны, установка детского игрового оборудования, установка спортивного оборудования, установка МАФов, комплексные работы по освещению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-1" r="7092" b="10422"/>
          <a:stretch/>
        </p:blipFill>
        <p:spPr>
          <a:xfrm>
            <a:off x="0" y="0"/>
            <a:ext cx="1320800" cy="1411829"/>
          </a:xfrm>
          <a:prstGeom prst="rect">
            <a:avLst/>
          </a:prstGeom>
        </p:spPr>
      </p:pic>
      <p:pic>
        <p:nvPicPr>
          <p:cNvPr id="1027" name="Picture 3" descr="Y:\Отдел формирования городской среды\8_ФОТО\2020\ПКГС\Каменногорское ГП +\20 ноября 2020 г\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92279"/>
            <a:ext cx="3054350" cy="40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Отдел формирования городской среды\8_ФОТО\2020\ПКГС\Каменногорское ГП +\ИТОГ\Итог Каменногорск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75" y="2324100"/>
            <a:ext cx="4015775" cy="25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Отдел формирования городской среды\8_ФОТО\2020\ПКГС\Каменногорское ГП +\ИТОГ\Итог Каменногорск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71" y="1411829"/>
            <a:ext cx="3960481" cy="25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Отдел формирования городской среды\8_ФОТО\2020\ПКГС\Каменногорское ГП +\ИТОГ\Итог Каменногорск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1" y="3051702"/>
            <a:ext cx="4217360" cy="26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"/>
            <a:ext cx="10744200" cy="1574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Сяськелевское</a:t>
            </a:r>
            <a:r>
              <a:rPr lang="ru-RU" dirty="0" smtClean="0"/>
              <a:t> сельское </a:t>
            </a:r>
            <a:r>
              <a:rPr lang="ru-RU" dirty="0" smtClean="0"/>
              <a:t>поселение</a:t>
            </a:r>
            <a:br>
              <a:rPr lang="ru-RU" dirty="0" smtClean="0"/>
            </a:br>
            <a:r>
              <a:rPr lang="ru-RU" dirty="0" smtClean="0"/>
              <a:t>Гатчинский </a:t>
            </a:r>
            <a:r>
              <a:rPr lang="ru-RU" dirty="0" smtClean="0"/>
              <a:t>муниципальный район</a:t>
            </a:r>
            <a:br>
              <a:rPr lang="ru-RU" dirty="0" smtClean="0"/>
            </a:br>
            <a:r>
              <a:rPr lang="ru-RU" dirty="0" smtClean="0"/>
              <a:t>дер. </a:t>
            </a:r>
            <a:r>
              <a:rPr lang="ru-RU" dirty="0" err="1" smtClean="0"/>
              <a:t>Сяськелево</a:t>
            </a:r>
            <a:r>
              <a:rPr lang="ru-RU" dirty="0" smtClean="0"/>
              <a:t> д. 10А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89917"/>
            <a:ext cx="12192000" cy="12680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Обустройство транзитной пешеходной зоны, установка детского и спортивного оборудования на специальном покрытии, комплексные работы по освещению, установка МАФов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-1" r="7092" b="10422"/>
          <a:stretch/>
        </p:blipFill>
        <p:spPr>
          <a:xfrm>
            <a:off x="0" y="0"/>
            <a:ext cx="1320800" cy="1411829"/>
          </a:xfrm>
          <a:prstGeom prst="rect">
            <a:avLst/>
          </a:prstGeom>
        </p:spPr>
      </p:pic>
      <p:pic>
        <p:nvPicPr>
          <p:cNvPr id="5122" name="Picture 2" descr="Y:\Отдел формирования городской среды\8_ФОТО\2020\ПКГС\Сяськелевское СП_ЗАКОНЧЕН\18 сентября 2020 г\Сяськелево Д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37652"/>
            <a:ext cx="4707660" cy="35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Отдел формирования городской среды\8_ФОТО\2020\ПКГС\Сяськелевское СП_ЗАКОНЧЕН\17 декабря 2020 г\Сяськелево 17.12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637652"/>
            <a:ext cx="4712564" cy="35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"/>
            <a:ext cx="11430000" cy="1657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Киришское городское поселение</a:t>
            </a:r>
            <a:br>
              <a:rPr lang="ru-RU" dirty="0" smtClean="0"/>
            </a:br>
            <a:r>
              <a:rPr lang="ru-RU" dirty="0" smtClean="0"/>
              <a:t>Криришский муниципальный район</a:t>
            </a:r>
            <a:br>
              <a:rPr lang="ru-RU" dirty="0" smtClean="0"/>
            </a:br>
            <a:r>
              <a:rPr lang="ru-RU" dirty="0" smtClean="0"/>
              <a:t>Сквер у памятника Ленину (2 этап)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89917"/>
            <a:ext cx="12192000" cy="1268083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Мощение пешеходной зоны, обустройство лестницы, установка МАФов, комплексные работы по установке интерактивной подсветки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-1" r="7092" b="10422"/>
          <a:stretch/>
        </p:blipFill>
        <p:spPr>
          <a:xfrm>
            <a:off x="0" y="0"/>
            <a:ext cx="1320800" cy="1411829"/>
          </a:xfrm>
          <a:prstGeom prst="rect">
            <a:avLst/>
          </a:prstGeom>
        </p:spPr>
      </p:pic>
      <p:pic>
        <p:nvPicPr>
          <p:cNvPr id="6146" name="Picture 2" descr="Y:\Отдел формирования городской среды\8_ФОТО\2020\ПКГС\Киришское ГП_ЗАКОНЧЕН\Сквер у памятника Ленину (2 этап)\04 сентября 2020 г\Сквер у памятника Ленину (II этап) фото 1 КИРИШСКОЕ Г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804058"/>
            <a:ext cx="4949597" cy="33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Y:\Отдел формирования городской среды\8_ФОТО\2020\ПКГС\Киришское ГП_ЗАКОНЧЕН\Сквер у памятника Ленину (2 этап)\ИТОГ\ИТОГ ОТ АДМИНИСТРАЦИИ\IMG_08Сквер у памятника Ленину (II этап)   фото 2 КИРИШСКОЕ ГП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86" y="1804058"/>
            <a:ext cx="3921398" cy="26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:\Отдел формирования городской среды\8_ФОТО\2020\ПКГС\Киришское ГП_ЗАКОНЧЕН\Сквер у памятника Ленину (2 этап)\ИТОГ\ИТОГ ОТ АДМИНИСТРАЦИИ\Сквер у памятника Ленину (II этап)   фото 9  КИРИШСКОЕ Г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111829"/>
            <a:ext cx="3409950" cy="22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127000"/>
            <a:ext cx="10782300" cy="1447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Лебяженское городское поселение</a:t>
            </a:r>
            <a:br>
              <a:rPr lang="ru-RU" sz="2800" dirty="0" smtClean="0"/>
            </a:br>
            <a:r>
              <a:rPr lang="ru-RU" sz="2800" dirty="0" smtClean="0"/>
              <a:t>Ломоносовский муниципальный район</a:t>
            </a:r>
            <a:br>
              <a:rPr lang="ru-RU" sz="2800" dirty="0" smtClean="0"/>
            </a:br>
            <a:r>
              <a:rPr lang="ru-RU" sz="2800" dirty="0" smtClean="0"/>
              <a:t>Парк, ограниченный улицами Мира, Степаняна и Приморской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89600"/>
            <a:ext cx="12192000" cy="1168400"/>
          </a:xfrm>
        </p:spPr>
        <p:txBody>
          <a:bodyPr/>
          <a:lstStyle/>
          <a:p>
            <a:pPr algn="ctr"/>
            <a:r>
              <a:rPr lang="ru-RU" dirty="0" smtClean="0"/>
              <a:t>Мощение пешеходной зоны с элементами декора, установка МАФов, качелей, комплексные работы по освещению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-1" r="7092" b="10422"/>
          <a:stretch/>
        </p:blipFill>
        <p:spPr>
          <a:xfrm>
            <a:off x="0" y="0"/>
            <a:ext cx="1320800" cy="1411829"/>
          </a:xfrm>
          <a:prstGeom prst="rect">
            <a:avLst/>
          </a:prstGeom>
        </p:spPr>
      </p:pic>
      <p:pic>
        <p:nvPicPr>
          <p:cNvPr id="7170" name="Picture 2" descr="Y:\Отдел формирования городской среды\8_ФОТО\2020\ПКГС\Лебяженское ГП_ЗАКОНЧЕН\06 ноября 2020 г\Лебяжинское ГП 06.1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1536420"/>
            <a:ext cx="5296400" cy="397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Y:\Отдел формирования городской среды\1_СОТРУДНИКИ\#УЛЬЯНОВА\ТЗ\#НОВОСТИ\2020 год\03 декабря 2020 г Лебяжье\Лебяжье фо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0" y="1536421"/>
            <a:ext cx="5302508" cy="39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0"/>
            <a:ext cx="11303000" cy="1574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Дубровскоге городское поселение</a:t>
            </a:r>
            <a:br>
              <a:rPr lang="ru-RU" sz="2800" dirty="0" smtClean="0"/>
            </a:br>
            <a:r>
              <a:rPr lang="ru-RU" sz="2800" dirty="0" smtClean="0"/>
              <a:t>Всеволожский муниципальный район</a:t>
            </a:r>
            <a:br>
              <a:rPr lang="ru-RU" sz="2800" dirty="0" smtClean="0"/>
            </a:br>
            <a:r>
              <a:rPr lang="ru-RU" sz="2800" dirty="0" smtClean="0"/>
              <a:t>Территория дворового пространства, ограниченная улицами Ленинградской, Советской и Школьной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89600"/>
            <a:ext cx="12192000" cy="1168400"/>
          </a:xfrm>
        </p:spPr>
        <p:txBody>
          <a:bodyPr/>
          <a:lstStyle/>
          <a:p>
            <a:pPr algn="ctr"/>
            <a:r>
              <a:rPr lang="ru-RU" dirty="0" smtClean="0"/>
              <a:t>Обустройство пешеходных дорожек, установка МАФов и детского игрового оборудования на специальном покрытии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-1" r="7092" b="10422"/>
          <a:stretch/>
        </p:blipFill>
        <p:spPr>
          <a:xfrm>
            <a:off x="0" y="0"/>
            <a:ext cx="1320800" cy="1411829"/>
          </a:xfrm>
          <a:prstGeom prst="rect">
            <a:avLst/>
          </a:prstGeom>
        </p:spPr>
      </p:pic>
      <p:pic>
        <p:nvPicPr>
          <p:cNvPr id="8195" name="Picture 3" descr="Y:\Отдел формирования городской среды\8_ФОТО\2020\ПКГС\Дубровское ГП_ЗАКОНЧЕН\Двор, ограниченный улицами Ленинградская, Советская, Школьная\16 октября 2020 г\Дубровское ПКГС 16 окт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5" y="1763277"/>
            <a:ext cx="5199454" cy="39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0" b="31482"/>
          <a:stretch/>
        </p:blipFill>
        <p:spPr bwMode="auto">
          <a:xfrm>
            <a:off x="5819467" y="1763277"/>
            <a:ext cx="6158844" cy="390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215</Words>
  <Application>Microsoft Office PowerPoint</Application>
  <PresentationFormat>Произвольный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Реализация мероприятий, направленных на повышение качества городской среды на территории Ленинградской области в 2020 году  </vt:lpstr>
      <vt:lpstr>Пикалёвское городское поселение Бокситогорский муниципальный район ул. Спортивная д. 2</vt:lpstr>
      <vt:lpstr>Новоладожское городское поселение Волховский муниципальный район Набережная Ладожской флотилии</vt:lpstr>
      <vt:lpstr>Сясьстройское городское поселение Волховский муниципальный район Сосновоборский парк и городской пляж</vt:lpstr>
      <vt:lpstr> Каменногорское городское поселение Выборгский район Городской парк </vt:lpstr>
      <vt:lpstr>Сяськелевское сельское поселение Гатчинский муниципальный район дер. Сяськелево д. 10А</vt:lpstr>
      <vt:lpstr>Киришское городское поселение Криришский муниципальный район Сквер у памятника Ленину (2 этап)</vt:lpstr>
      <vt:lpstr>Лебяженское городское поселение Ломоносовский муниципальный район Парк, ограниченный улицами Мира, Степаняна и Приморской</vt:lpstr>
      <vt:lpstr>Дубровскоге городское поселение Всеволожский муниципальный район Территория дворового пространства, ограниченная улицами Ленинградской, Советской и Школьной</vt:lpstr>
      <vt:lpstr>Вознесенское городское поселение Подпорожский муниципальный район Парк имени Ленина, Комсомольская площадь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федерального проекта «Формирование комфортной городской среды» на территории Ленинградской области в 2020 году  </dc:title>
  <dc:creator>Анастасия Алексеевна Мышкина</dc:creator>
  <cp:lastModifiedBy>Юлия Игоревна Ульянова</cp:lastModifiedBy>
  <cp:revision>118</cp:revision>
  <dcterms:created xsi:type="dcterms:W3CDTF">2020-10-13T05:19:33Z</dcterms:created>
  <dcterms:modified xsi:type="dcterms:W3CDTF">2021-01-25T07:31:01Z</dcterms:modified>
</cp:coreProperties>
</file>