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652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2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9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0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6653-7B14-47AE-88A3-DDCB275FA1C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A88A-4B9D-4AB1-8D2B-DC904FDD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389" y="819211"/>
            <a:ext cx="10363200" cy="1470025"/>
          </a:xfrm>
        </p:spPr>
        <p:txBody>
          <a:bodyPr/>
          <a:lstStyle/>
          <a:p>
            <a:r>
              <a:rPr lang="ru-RU" dirty="0" smtClean="0"/>
              <a:t>Благоустройство дворовых территорий</a:t>
            </a:r>
            <a:br>
              <a:rPr lang="ru-RU" dirty="0" smtClean="0"/>
            </a:br>
            <a:r>
              <a:rPr lang="ru-RU" dirty="0" smtClean="0"/>
              <a:t>в Ленинградской области в 2020 году</a:t>
            </a:r>
            <a:endParaRPr lang="ru-RU" dirty="0"/>
          </a:p>
        </p:txBody>
      </p:sp>
      <p:pic>
        <p:nvPicPr>
          <p:cNvPr id="1026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5" b="17086"/>
          <a:stretch/>
        </p:blipFill>
        <p:spPr bwMode="auto">
          <a:xfrm>
            <a:off x="1887762" y="2476499"/>
            <a:ext cx="9002402" cy="36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0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900" y="66674"/>
            <a:ext cx="8801100" cy="1428751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Иссадское</a:t>
            </a:r>
            <a:r>
              <a:rPr lang="ru-RU" sz="3600" dirty="0" smtClean="0"/>
              <a:t> сельское поселение </a:t>
            </a:r>
            <a:r>
              <a:rPr lang="ru-RU" sz="3600" dirty="0"/>
              <a:t>Волховского муниципального </a:t>
            </a:r>
            <a:r>
              <a:rPr lang="ru-RU" sz="3600" dirty="0" smtClean="0"/>
              <a:t>района</a:t>
            </a:r>
            <a:br>
              <a:rPr lang="ru-RU" sz="3600" dirty="0" smtClean="0"/>
            </a:br>
            <a:r>
              <a:rPr lang="ru-RU" sz="3600" dirty="0" err="1" smtClean="0"/>
              <a:t>мкр</a:t>
            </a:r>
            <a:r>
              <a:rPr lang="ru-RU" sz="3600" dirty="0"/>
              <a:t>. Центральный, д. 12-15, д. 1-2</a:t>
            </a:r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Отдел формирования городской среды\8_ФОТО\2020\ДТ\Иссадское ГП ЗАВЕРШЕН\мкр. Центральный, д. 12-15, д. 1-2\07 августа 2020 г\Иссад 07 августа 2020 г 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2760" r="23199" b="3548"/>
          <a:stretch/>
        </p:blipFill>
        <p:spPr bwMode="auto">
          <a:xfrm>
            <a:off x="285750" y="2019072"/>
            <a:ext cx="5257992" cy="36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Отдел формирования городской среды\8_ФОТО\2020\ДТ\Иссадское ГП ЗАВЕРШЕН\мкр. Центральный, д. 12-15, д. 1-2\09 октября 2020 г\Иссадское ГП двор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657" b="6310"/>
          <a:stretch/>
        </p:blipFill>
        <p:spPr bwMode="auto">
          <a:xfrm>
            <a:off x="5734050" y="2019072"/>
            <a:ext cx="6191250" cy="36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5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695" y="-1"/>
            <a:ext cx="9207306" cy="1872343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Кировское городское поселение</a:t>
            </a:r>
            <a:br>
              <a:rPr lang="ru-RU" sz="3200" dirty="0" smtClean="0"/>
            </a:br>
            <a:r>
              <a:rPr lang="ru-RU" sz="3200" dirty="0" smtClean="0"/>
              <a:t>Кировский муниципальный район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ул. Кирова, д. 18, ул. Краснофлотская, д. 3, д. 5, ул. Комсомольская, д. 4, д. 6, д. 8</a:t>
            </a:r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12B3~1\8_E6BE~1\2020\225F~1\7895~1\_18__3~1.8\252020~1\2_18_3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425700"/>
            <a:ext cx="504825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12B3~1\8_E6BE~1\2020\225F~1\7895~1\_18__3~1.8\022020~1\3_18_3~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94" y="2425700"/>
            <a:ext cx="4168140" cy="27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12B3~1\8_E6BE~1\2020\225F~1\7895~1\_18__3~1.8\092020~1\618_3_~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67" y="3815080"/>
            <a:ext cx="3908334" cy="26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9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6" y="-1"/>
            <a:ext cx="9056914" cy="175622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Лодейнопольское городское поселение</a:t>
            </a:r>
            <a:br>
              <a:rPr lang="ru-RU" sz="3600" dirty="0" smtClean="0"/>
            </a:br>
            <a:r>
              <a:rPr lang="ru-RU" sz="3600" dirty="0" smtClean="0"/>
              <a:t>Лодейнопольский </a:t>
            </a:r>
            <a:r>
              <a:rPr lang="ru-RU" sz="3600" dirty="0"/>
              <a:t>муниципальный район</a:t>
            </a:r>
            <a:br>
              <a:rPr lang="ru-RU" sz="3600" dirty="0"/>
            </a:br>
            <a:r>
              <a:rPr lang="ru-RU" sz="3600" dirty="0"/>
              <a:t>ул. Ленина д. 98 </a:t>
            </a:r>
            <a:r>
              <a:rPr lang="ru-RU" sz="3600" dirty="0" err="1"/>
              <a:t>корп</a:t>
            </a:r>
            <a:r>
              <a:rPr lang="ru-RU" sz="3600" dirty="0"/>
              <a:t> А-Д</a:t>
            </a:r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Отдел формирования городской среды\8_ФОТО\2020\ДТ\Лодейнопольское ГП ЗАВЕРШЕН\ул. Ленина д. 98 корп А-Д\10 июля 2020 г\Ленина 98 кор. 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3"/>
          <a:stretch/>
        </p:blipFill>
        <p:spPr bwMode="auto">
          <a:xfrm>
            <a:off x="142553" y="2355012"/>
            <a:ext cx="4889137" cy="34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Отдел формирования городской среды\8_ФОТО\2020\ДТ\Лодейнопольское ГП ЗАВЕРШЕН\ул. Ленина д. 98 корп А-Д\16 октября 2020 г\Ленина 98 к. 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0"/>
          <a:stretch/>
        </p:blipFill>
        <p:spPr bwMode="auto">
          <a:xfrm>
            <a:off x="5080518" y="2355012"/>
            <a:ext cx="6443634" cy="34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048" y="69010"/>
            <a:ext cx="8844952" cy="146950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Назиевское</a:t>
            </a:r>
            <a:r>
              <a:rPr lang="ru-RU" sz="3600" dirty="0" smtClean="0"/>
              <a:t> городское поселение Кировский муниципальный район</a:t>
            </a:r>
            <a:br>
              <a:rPr lang="ru-RU" sz="3600" dirty="0" smtClean="0"/>
            </a:br>
            <a:r>
              <a:rPr lang="ru-RU" sz="3600" dirty="0" smtClean="0"/>
              <a:t>ул. Луговая д. 6 (2 этап)</a:t>
            </a:r>
            <a:endParaRPr lang="ru-RU" sz="3600" dirty="0"/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Отдел формирования городской среды\8_ФОТО\2020\ДТ\Назиевское ГП ЗАВЕРШЕН\ул. Луговая д. 6 (2 этап)\16 октября 2020 г\Дворовая территория ул. Луговая, д. 6 _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" b="10354"/>
          <a:stretch/>
        </p:blipFill>
        <p:spPr bwMode="auto">
          <a:xfrm>
            <a:off x="5836919" y="2054497"/>
            <a:ext cx="5587691" cy="35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Отдел формирования городской среды\8_ФОТО\2020\ДТ\Назиевское ГП ЗАВЕРШЕН\ул. Луговая д. 6 (2 этап)\07 августа 2020 г\Луговая_д_6_Благоустройство_дворовой_территории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" y="2054497"/>
            <a:ext cx="5254620" cy="35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8628" y="116114"/>
            <a:ext cx="9013372" cy="130152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Приозерское городское поселение </a:t>
            </a:r>
            <a:r>
              <a:rPr lang="ru-RU" sz="3600" dirty="0" err="1" smtClean="0"/>
              <a:t>Приозерский</a:t>
            </a:r>
            <a:r>
              <a:rPr lang="ru-RU" sz="3600" dirty="0" smtClean="0"/>
              <a:t> </a:t>
            </a:r>
            <a:r>
              <a:rPr lang="ru-RU" sz="3600" dirty="0"/>
              <a:t>муниципальный район</a:t>
            </a:r>
            <a:br>
              <a:rPr lang="ru-RU" sz="3600" dirty="0"/>
            </a:br>
            <a:r>
              <a:rPr lang="ru-RU" sz="3600" dirty="0"/>
              <a:t>ул. Гоголя 32, 38, 40,42</a:t>
            </a:r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Отдел формирования городской среды\8_ФОТО\2020\ДТ\Приозерское ГП ЗАВЕРШЕН\ул. Гоголя 32, 38, 40,42   ЗАВЕРШЕН\25 июня 2020 г\ул.Гоголя, д. 32,38,40,42 Приозерское гп 1 25.06.2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/>
          <a:stretch/>
        </p:blipFill>
        <p:spPr bwMode="auto">
          <a:xfrm>
            <a:off x="290286" y="2032000"/>
            <a:ext cx="5644842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Отдел формирования городской среды\8_ФОТО\2020\ДТ\Приозерское ГП ЗАВЕРШЕН\ул. Гоголя 32, 38, 40,42   ЗАВЕРШЕН\11  сентября 2020 г\ДТ Гоголя 32,38,40,42 Приозерское гп на 11.09.2020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5" y="2032000"/>
            <a:ext cx="564295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3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8628" y="116113"/>
            <a:ext cx="9013372" cy="153851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Рощинское городское поселение </a:t>
            </a:r>
            <a:r>
              <a:rPr lang="ru-RU" sz="3600" dirty="0"/>
              <a:t>Выборгский район</a:t>
            </a:r>
            <a:br>
              <a:rPr lang="ru-RU" sz="3600" dirty="0"/>
            </a:br>
            <a:r>
              <a:rPr lang="ru-RU" sz="3600" dirty="0"/>
              <a:t>п. Победы, ул. Советская д. 23, д. 25</a:t>
            </a:r>
          </a:p>
        </p:txBody>
      </p:sp>
      <p:pic>
        <p:nvPicPr>
          <p:cNvPr id="4" name="Picture 2" descr="Y:\Отдел формирования городской среды\1_СОТРУДНИКИ\#УЛЬЯНОВА Ю.И\ТЗ\Баннер Комфортная городская сред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3006"/>
          <a:stretch/>
        </p:blipFill>
        <p:spPr bwMode="auto">
          <a:xfrm>
            <a:off x="0" y="0"/>
            <a:ext cx="2984694" cy="1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Y:\Отдел формирования городской среды\8_ФОТО\2020\ДТ\Рощинское ГП    ЗАВЕРШЕН\п. Победы, ул. Советская д. 23, д. 25\17 июля 2020 г\ул. Советская 23, 25 17 (1).HE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1" b="31539"/>
          <a:stretch/>
        </p:blipFill>
        <p:spPr bwMode="auto">
          <a:xfrm>
            <a:off x="403419" y="2053969"/>
            <a:ext cx="4959156" cy="39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Отдел формирования городской среды\8_ФОТО\2020\ДТ\Рощинское ГП    ЗАВЕРШЕН\п. Победы, ул. Советская д. 23, д. 25\28 августа 2020 г\ДТ Победа Советская 23-25 Рощинское ГП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7619" r="17945" b="40972"/>
          <a:stretch/>
        </p:blipFill>
        <p:spPr bwMode="auto">
          <a:xfrm>
            <a:off x="5972175" y="2062598"/>
            <a:ext cx="4948076" cy="39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64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32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Благоустройство дворовых территорий в Ленинградской области в 2020 году</vt:lpstr>
      <vt:lpstr>Иссадское сельское поселение Волховского муниципального района мкр. Центральный, д. 12-15, д. 1-2</vt:lpstr>
      <vt:lpstr>Кировское городское поселение Кировский муниципальный район ул. Кирова, д. 18, ул. Краснофлотская, д. 3, д. 5, ул. Комсомольская, д. 4, д. 6, д. 8</vt:lpstr>
      <vt:lpstr>Лодейнопольское городское поселение Лодейнопольский муниципальный район ул. Ленина д. 98 корп А-Д</vt:lpstr>
      <vt:lpstr>Назиевское городское поселение Кировский муниципальный район ул. Луговая д. 6 (2 этап)</vt:lpstr>
      <vt:lpstr>Приозерское городское поселение Приозерский муниципальный район ул. Гоголя 32, 38, 40,42</vt:lpstr>
      <vt:lpstr>Рощинское городское поселение Выборгский район п. Победы, ул. Советская д. 23, д. 25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«Формирование комфортной городской среды» на территории Ленинградской области в 2020 году  </dc:title>
  <dc:creator>Анастасия Алексеевна Мышкина</dc:creator>
  <cp:lastModifiedBy>Юлия Игоревна Ульянова</cp:lastModifiedBy>
  <cp:revision>106</cp:revision>
  <dcterms:created xsi:type="dcterms:W3CDTF">2020-10-13T05:19:33Z</dcterms:created>
  <dcterms:modified xsi:type="dcterms:W3CDTF">2020-10-22T13:29:10Z</dcterms:modified>
</cp:coreProperties>
</file>