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9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45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8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9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7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3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1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5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2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00567-9D27-4CBA-9A17-7412AD704A04}" type="datetimeFigureOut">
              <a:rPr lang="ru-RU" smtClean="0"/>
              <a:t>17.08.2017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E2E93-5C9E-4B6F-AE03-F42555130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5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e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6088" y="3227294"/>
            <a:ext cx="7451464" cy="99267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ОСВЕЩЕНИЕ ОБЩЕСТВЕННЫХ ПРОСТРАНСТВ </a:t>
            </a:r>
            <a:b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И ПРИДОМОВЫХ ТЕРРИТОРИЙ.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585" y="246365"/>
            <a:ext cx="9090210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ЛЕЖИТ В ОСНОВЕ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СВЕТОВОГО МАСТЕР-ПЛАНА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6" y="1427807"/>
            <a:ext cx="5219346" cy="3384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95" y="1427807"/>
            <a:ext cx="5741205" cy="33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20762" y="246365"/>
            <a:ext cx="10413403" cy="564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МОЖЕТ РЕАЛИЗОВАТЬ ЛЮБОЙ ДИЗАЙНЕР.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158407" y="1004601"/>
            <a:ext cx="4406063" cy="4341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Мастер-план призван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уравновесить многообразие отдельных световых решений, собрать их воедино, чтобы получить цельный, гармоничный световой облик города в тёмное время суток, сбалансировать сочетание общего освещения и детальной световой проработки отдельных объектов и зон.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" y="1000461"/>
            <a:ext cx="6342280" cy="56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585" y="356556"/>
            <a:ext cx="9090210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МАСТЕР ПЛАН ЭКОНОМИТ ВРЕМЯ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11270" name="Picture 6" descr="http://mynashli.ru/images/stories/vremya-i-vechn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37" y="1052248"/>
            <a:ext cx="6318563" cy="47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163212" y="2635623"/>
            <a:ext cx="7799294" cy="129767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l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4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1542" y="699249"/>
            <a:ext cx="7451464" cy="8442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СУЩЕСТВУЕТ ЛИ ОБЩЕСТВЕННЫЙ ЗАПРОС </a:t>
            </a:r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НА</a:t>
            </a:r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КОМФОРТНОЕ ОСВЕЩЕНИЕ ГОРОДА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1026" name="Picture 2" descr="http://www.forsmi.ru/images/announce_image/image/16/15469_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22" y="1699710"/>
            <a:ext cx="2820686" cy="188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93" y="1693481"/>
            <a:ext cx="2831443" cy="1887628"/>
          </a:xfrm>
          <a:prstGeom prst="rect">
            <a:avLst/>
          </a:prstGeom>
        </p:spPr>
      </p:pic>
      <p:pic>
        <p:nvPicPr>
          <p:cNvPr id="1028" name="Picture 4" descr="http://www.elektrocity-kzn.ru/assets/galleries/421/posvetka-eli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22" y="3794706"/>
            <a:ext cx="2869506" cy="19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orion79.ru/wp-content/uploads/2015/12/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92" y="3786579"/>
            <a:ext cx="2885233" cy="19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55002" y="1450106"/>
            <a:ext cx="4128754" cy="233273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Современное общество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диктует, насколько комфортными и привлекательными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должны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общественные 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пространства.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32151" y="356556"/>
            <a:ext cx="6505776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ТЕМНО </a:t>
            </a:r>
            <a:r>
              <a:rPr lang="ru-RU" sz="2400" dirty="0" smtClean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– НЕКОМФОРТНО И НЕБЕЗОПАСНО!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11" y="1757143"/>
            <a:ext cx="5184370" cy="3888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46" y="1757143"/>
            <a:ext cx="5268698" cy="388827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14400" y="921155"/>
            <a:ext cx="10865224" cy="6602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Грамотно организованное освещение общественных пространств особенно важно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комфортного течения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32151" y="356556"/>
            <a:ext cx="4722606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ПРАВИЛЬНЫЙ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АКЦЕНТ.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14400" y="921155"/>
            <a:ext cx="10865224" cy="660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2050" name="Picture 2" descr="http://mtelectro.ru/images/galleries/original_galleries_photo_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30" y="1053020"/>
            <a:ext cx="8490550" cy="46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4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01614" y="139849"/>
            <a:ext cx="5690796" cy="781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ДРУГИЕ ЗАДАЧИ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ОСВЕЩЕНИЯ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14400" y="1068654"/>
            <a:ext cx="10865224" cy="965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Освещение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может выполнять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глобальные задачи, такие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как,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городскими потоками и грамотное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лю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дских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масс внутри городского пространства.</a:t>
            </a:r>
          </a:p>
        </p:txBody>
      </p:sp>
      <p:pic>
        <p:nvPicPr>
          <p:cNvPr id="4098" name="Picture 2" descr="http://www.chexov.info/images/news/osveshenie_21.02.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1" y="2181486"/>
            <a:ext cx="5336311" cy="3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irdymagazine.ru/wp-content/uploads/2016/02/TRAINING.PARK_.KRASNOD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34" y="2181486"/>
            <a:ext cx="5245566" cy="22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oller.od.ua/wp-content/uploads/2010/04/spn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34" y="4620561"/>
            <a:ext cx="1681868" cy="11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ews.stroit.ru/img/20621.i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64" y="4615175"/>
            <a:ext cx="1553536" cy="11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golovinskiy.mos.ru/upload/medialibrary/4b8/sportploshchad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17" y="4620561"/>
            <a:ext cx="1682921" cy="112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49856" y="356556"/>
            <a:ext cx="10477945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ЕДИНАЯ КОНЦЕПЦИЯ ОСВЕЩЕНИЯ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11220" y="963932"/>
            <a:ext cx="10865224" cy="1032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нешнее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освещение требует скоординированного плана,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где элементы городской среды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будут играть свою роль в общей картине образа, а не конкурировать друг с другом по отдельности.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59" y="1996666"/>
            <a:ext cx="2368985" cy="369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6" y="2039443"/>
            <a:ext cx="3894267" cy="36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42" y="1996666"/>
            <a:ext cx="4638097" cy="376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28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58353" y="356556"/>
            <a:ext cx="5862918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LIGHTING MASTER PLAN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72585" y="815653"/>
            <a:ext cx="10865224" cy="521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«Ясность зависит от распределения света и тени»,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И.В.Гёте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294483"/>
              </p:ext>
            </p:extLst>
          </p:nvPr>
        </p:nvGraphicFramePr>
        <p:xfrm>
          <a:off x="453440" y="1336690"/>
          <a:ext cx="6654257" cy="4386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CorelDRAW" r:id="rId4" imgW="7778430" imgH="5127325" progId="CorelDraw.Graphic.17">
                  <p:embed/>
                </p:oleObj>
              </mc:Choice>
              <mc:Fallback>
                <p:oleObj name="CorelDRAW" r:id="rId4" imgW="7778430" imgH="5127325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3440" y="1336690"/>
                        <a:ext cx="6654257" cy="4386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860991"/>
              </p:ext>
            </p:extLst>
          </p:nvPr>
        </p:nvGraphicFramePr>
        <p:xfrm>
          <a:off x="7218975" y="1380252"/>
          <a:ext cx="3143472" cy="2062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CorelDRAW" r:id="rId6" imgW="7707150" imgH="5055888" progId="CorelDraw.Graphic.17">
                  <p:embed/>
                </p:oleObj>
              </mc:Choice>
              <mc:Fallback>
                <p:oleObj name="CorelDRAW" r:id="rId6" imgW="7707150" imgH="505588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18975" y="1380252"/>
                        <a:ext cx="3143472" cy="2062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410263"/>
              </p:ext>
            </p:extLst>
          </p:nvPr>
        </p:nvGraphicFramePr>
        <p:xfrm>
          <a:off x="7218975" y="3613721"/>
          <a:ext cx="3143472" cy="2109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name="CorelDRAW" r:id="rId8" imgW="7407180" imgH="4970433" progId="CorelDraw.Graphic.17">
                  <p:embed/>
                </p:oleObj>
              </mc:Choice>
              <mc:Fallback>
                <p:oleObj name="CorelDRAW" r:id="rId8" imgW="7407180" imgH="497043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18975" y="3613721"/>
                        <a:ext cx="3143472" cy="2109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4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585" y="356556"/>
            <a:ext cx="9090210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ЧТО МОЖЕТ ИЗМЕНИТЬ ОЧЕРЕДНОЙ ДОКУМЕНТ?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11624" y="1057002"/>
            <a:ext cx="10484487" cy="1015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лавное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отличие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мастер-плана освещения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 отдельных световых проектов  в том, что у мастер-плана есть концептуальная часть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которая рисует то, каким будет город в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перспективе.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6146" name="Picture 2" descr="http://strelka.com/img/576f1610d3169259/458111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4" y="2208070"/>
            <a:ext cx="5205082" cy="34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chitalnya.ru/upload3/773/7c0d30445f59cf89b786914a87585f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42" y="2208069"/>
            <a:ext cx="4920496" cy="346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43" y="5922264"/>
            <a:ext cx="6348984" cy="93573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72585" y="246365"/>
            <a:ext cx="9090210" cy="56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ЛЕЖИТ В ОСНОВЕ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СВЕТОВОГО МАСТЕР-ПЛАНА</a:t>
            </a:r>
            <a:endParaRPr lang="ru-RU" sz="24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0155" y="833786"/>
            <a:ext cx="10693101" cy="1351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основе светового мастер-плана лежит всесторонний анализ дневных и ночных видов городских пространств,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улиц, д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орог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площадей, ландшафтов, парков, их функций и значения в общем городском устройстве.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5" y="2185246"/>
            <a:ext cx="4444214" cy="3333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89" y="2208068"/>
            <a:ext cx="6278312" cy="33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10396</TotalTime>
  <Words>226</Words>
  <Application>Microsoft Office PowerPoint</Application>
  <PresentationFormat>Произвольный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CorelDRAW</vt:lpstr>
      <vt:lpstr>ОСВЕЩЕНИЕ ОБЩЕСТВЕННЫХ ПРОСТРАНСТВ  И ПРИДОМОВЫХ ТЕРРИТОРИЙ.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ОСВЕЩЕНИЕ ОБЩЕСТВЕННЫХ ПРОСТРАНСТВ  И ПРИДОМОВЫХ ТЕРРИТОРИЙ.</dc:title>
  <dc:creator>izumina-ia</dc:creator>
  <cp:lastModifiedBy>s</cp:lastModifiedBy>
  <cp:revision>41</cp:revision>
  <dcterms:created xsi:type="dcterms:W3CDTF">2017-08-09T11:02:38Z</dcterms:created>
  <dcterms:modified xsi:type="dcterms:W3CDTF">2017-08-17T06:08:32Z</dcterms:modified>
</cp:coreProperties>
</file>