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29" r:id="rId15"/>
    <p:sldId id="328" r:id="rId16"/>
    <p:sldId id="327" r:id="rId17"/>
    <p:sldId id="269" r:id="rId18"/>
    <p:sldId id="270" r:id="rId19"/>
    <p:sldId id="271" r:id="rId20"/>
    <p:sldId id="272" r:id="rId21"/>
    <p:sldId id="330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331" r:id="rId40"/>
    <p:sldId id="291" r:id="rId41"/>
    <p:sldId id="292" r:id="rId42"/>
    <p:sldId id="293" r:id="rId43"/>
    <p:sldId id="294" r:id="rId44"/>
    <p:sldId id="295" r:id="rId45"/>
    <p:sldId id="297" r:id="rId46"/>
    <p:sldId id="298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744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22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912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31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5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64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878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413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295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604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37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270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46653-7B14-47AE-88A3-DDCB275FA1C6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32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139700"/>
            <a:ext cx="11963400" cy="354882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Реализация федерального проекта </a:t>
            </a:r>
            <a:r>
              <a:rPr lang="ru-RU" sz="4000" b="1" dirty="0" smtClean="0"/>
              <a:t>«Формирование комфортной городской среды»</a:t>
            </a:r>
            <a:br>
              <a:rPr lang="ru-RU" sz="4000" b="1" dirty="0" smtClean="0"/>
            </a:br>
            <a:r>
              <a:rPr lang="ru-RU" sz="4000" b="1" dirty="0" smtClean="0"/>
              <a:t>на территории Ленинградской области в 2020 году  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9"/>
          <a:stretch/>
        </p:blipFill>
        <p:spPr>
          <a:xfrm>
            <a:off x="1474172" y="3270885"/>
            <a:ext cx="9778028" cy="344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2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857" y="0"/>
            <a:ext cx="10067929" cy="1930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Заневское</a:t>
            </a:r>
            <a:r>
              <a:rPr lang="ru-RU" dirty="0" smtClean="0"/>
              <a:t> городское поселение Всеволожский муниципальный район </a:t>
            </a:r>
            <a:br>
              <a:rPr lang="ru-RU" dirty="0" smtClean="0"/>
            </a:br>
            <a:r>
              <a:rPr lang="ru-RU" dirty="0" smtClean="0"/>
              <a:t>Парк </a:t>
            </a:r>
            <a:r>
              <a:rPr lang="ru-RU" dirty="0" err="1" smtClean="0"/>
              <a:t>Оккервиль</a:t>
            </a:r>
            <a:r>
              <a:rPr lang="ru-RU" dirty="0" smtClean="0"/>
              <a:t> в городе Кудрово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600" y="5558972"/>
            <a:ext cx="12090400" cy="1299028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/>
              <a:t>Мощение пешеходных дорожек, установка </a:t>
            </a:r>
            <a:r>
              <a:rPr lang="ru-RU" dirty="0" smtClean="0"/>
              <a:t>МАФов, установка качелей с навесами, </a:t>
            </a:r>
            <a:r>
              <a:rPr lang="ru-RU" dirty="0"/>
              <a:t>комплексные работы по освещению и озеленению</a:t>
            </a:r>
          </a:p>
        </p:txBody>
      </p:sp>
      <p:pic>
        <p:nvPicPr>
          <p:cNvPr id="8194" name="Picture 2" descr="Y:\Отдел формирования городской среды\8_ФОТО\2020\ОТ\Заневское ГП_ЗАКОНЧЕН\Благоустройство парка Оккервиль г. Кудрово\18 мая 2020 г\Парк Оккервиль, г. Кудрово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4"/>
          <a:stretch/>
        </p:blipFill>
        <p:spPr bwMode="auto">
          <a:xfrm>
            <a:off x="289762" y="2233385"/>
            <a:ext cx="4282934" cy="254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Y:\Отдел формирования городской среды\8_ФОТО\2020\ОТ\Заневское ГП_ЗАКОНЧЕН\Благоустройство парка Оккервиль г. Кудрово\#Итог\Парк Оккервиль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2"/>
          <a:stretch/>
        </p:blipFill>
        <p:spPr bwMode="auto">
          <a:xfrm>
            <a:off x="4685922" y="3018970"/>
            <a:ext cx="7268865" cy="142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1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145144"/>
            <a:ext cx="10871200" cy="1798264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 smtClean="0"/>
              <a:t>Кингисеппское</a:t>
            </a:r>
            <a:r>
              <a:rPr lang="ru-RU" sz="3200" dirty="0" smtClean="0"/>
              <a:t> городское поселение</a:t>
            </a:r>
            <a:br>
              <a:rPr lang="ru-RU" sz="3200" dirty="0" smtClean="0"/>
            </a:br>
            <a:r>
              <a:rPr lang="ru-RU" sz="3200" dirty="0" smtClean="0"/>
              <a:t>Кингисеппский муниципальный район</a:t>
            </a:r>
            <a:br>
              <a:rPr lang="ru-RU" sz="3200" dirty="0" smtClean="0"/>
            </a:br>
            <a:r>
              <a:rPr lang="ru-RU" sz="3200" dirty="0" smtClean="0"/>
              <a:t>Пешеходная зона от улицы Восточная</a:t>
            </a:r>
            <a:br>
              <a:rPr lang="ru-RU" sz="3200" dirty="0" smtClean="0"/>
            </a:br>
            <a:r>
              <a:rPr lang="ru-RU" sz="3200" dirty="0" smtClean="0"/>
              <a:t>до микрорайона </a:t>
            </a:r>
            <a:r>
              <a:rPr lang="ru-RU" sz="3200" dirty="0" err="1" smtClean="0"/>
              <a:t>Касколовка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05714"/>
            <a:ext cx="12192000" cy="105228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Пешеходная зона, установка детской и спортивной площадки, реконструкция моста, защитные ограждения, комплексные работы по освещению</a:t>
            </a:r>
            <a:endParaRPr lang="ru-RU" dirty="0"/>
          </a:p>
        </p:txBody>
      </p:sp>
      <p:pic>
        <p:nvPicPr>
          <p:cNvPr id="9218" name="Picture 2" descr="Y:\Отдел формирования городской среды\8_ФОТО\2020\ОТ\Кингисеппское ГП_ЗАКОНЧЕН\Пешеходная зона от ул. Восточная до микрорайона Касколовка\14 мая 2020 г\ОТ - Пешеходная зона от ул. Восточная до микрор-на Касколов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9" y="1943407"/>
            <a:ext cx="1820851" cy="242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:\Отдел формирования городской среды\8_ФОТО\2020\ОТ\Кингисеппское ГП_ЗАКОНЧЕН\Пешеходная зона от ул. Восточная до микрорайона Касколовка\#Итог\Касколовка открытие (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310" y="2046514"/>
            <a:ext cx="3099591" cy="232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Y:\Отдел формирования городской среды\8_ФОТО\2020\ОТ\Кингисеппское ГП_ЗАКОНЧЕН\Пешеходная зона от ул. Восточная до микрорайона Касколовка\14 мая 2020 г\ОТ - пешеходная зона от ул. Восточная до микрор. Касколов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958425"/>
            <a:ext cx="222885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Y:\Отдел формирования городской среды\8_ФОТО\2020\ОТ\Кингисеппское ГП_ЗАКОНЧЕН\Пешеходная зона от ул. Восточная до микрорайона Касколовка\#Итог\Касколовка открытие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901" y="2046514"/>
            <a:ext cx="3594901" cy="24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-12701"/>
            <a:ext cx="1320800" cy="1411829"/>
          </a:xfrm>
          <a:prstGeom prst="rect">
            <a:avLst/>
          </a:prstGeom>
        </p:spPr>
      </p:pic>
      <p:pic>
        <p:nvPicPr>
          <p:cNvPr id="6146" name="Picture 2" descr="Y:\Отдел формирования городской среды\8_ФОТО\2020\ОТ\Кингисеппское ГП_ЗАКОНЧЕН\Пешеходная зона от ул. Восточная до микрорайона Касколовка\14 августа 2020 г\ОТ Пеш-ая зона от ул. Востю до микр. Касколовк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81" b="19004"/>
          <a:stretch/>
        </p:blipFill>
        <p:spPr bwMode="auto">
          <a:xfrm>
            <a:off x="2325570" y="2432835"/>
            <a:ext cx="2801257" cy="277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Y:\Отдел формирования городской среды\8_ФОТО\2020\ОТ\Кингисеппское ГП_ЗАКОНЧЕН\Пешеходная зона от ул. Восточная до микрорайона Касколовка\#Итог\Касколовка открытие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644" y="3854871"/>
            <a:ext cx="3200642" cy="196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7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03199"/>
            <a:ext cx="10210800" cy="1769085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Кузьмоловское городское поселение Всеволожский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Общественная территория по адресу</a:t>
            </a:r>
            <a:br>
              <a:rPr lang="ru-RU" sz="3600" dirty="0" smtClean="0"/>
            </a:br>
            <a:r>
              <a:rPr lang="ru-RU" sz="3600" dirty="0" smtClean="0"/>
              <a:t>ул. Строителей д. 7, д.9, д. 11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38800"/>
            <a:ext cx="12192000" cy="12192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Работы по мощению </a:t>
            </a:r>
            <a:r>
              <a:rPr lang="ru-RU" dirty="0"/>
              <a:t>пешеходных дорожек, </a:t>
            </a:r>
            <a:r>
              <a:rPr lang="ru-RU" dirty="0" smtClean="0"/>
              <a:t>установка арт-объекта </a:t>
            </a:r>
            <a:r>
              <a:rPr lang="ru-RU" dirty="0"/>
              <a:t>с </a:t>
            </a:r>
            <a:r>
              <a:rPr lang="ru-RU" dirty="0" err="1"/>
              <a:t>интерективной</a:t>
            </a:r>
            <a:r>
              <a:rPr lang="ru-RU" dirty="0"/>
              <a:t> подсветкой, </a:t>
            </a:r>
            <a:r>
              <a:rPr lang="ru-RU" dirty="0" smtClean="0"/>
              <a:t>установка </a:t>
            </a:r>
            <a:r>
              <a:rPr lang="ru-RU" dirty="0" err="1" smtClean="0"/>
              <a:t>скейт</a:t>
            </a:r>
            <a:r>
              <a:rPr lang="en-US" dirty="0" smtClean="0"/>
              <a:t>-</a:t>
            </a:r>
            <a:r>
              <a:rPr lang="ru-RU" dirty="0" smtClean="0"/>
              <a:t>парка для </a:t>
            </a:r>
            <a:r>
              <a:rPr lang="ru-RU" dirty="0" err="1" smtClean="0"/>
              <a:t>экстримальных</a:t>
            </a:r>
            <a:r>
              <a:rPr lang="ru-RU" dirty="0" smtClean="0"/>
              <a:t> видов спорта, </a:t>
            </a:r>
            <a:r>
              <a:rPr lang="ru-RU" dirty="0" err="1" smtClean="0"/>
              <a:t>уставновка</a:t>
            </a:r>
            <a:r>
              <a:rPr lang="ru-RU" dirty="0" smtClean="0"/>
              <a:t> МАФов и комплексные работы по освещению</a:t>
            </a:r>
            <a:endParaRPr lang="ru-RU" dirty="0"/>
          </a:p>
        </p:txBody>
      </p:sp>
      <p:pic>
        <p:nvPicPr>
          <p:cNvPr id="10242" name="Picture 2" descr="Y:\Отдел формирования городской среды\8_ФОТО\2020\ОТ\Кузьмоловское ГП_ЗАКОНЧЕН\ул. Строителей, д. 7, д. 9, д. 11\30 апреля 2020 г\ул. Строителей, д. 7, д. 9, д. 1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7" y="2192475"/>
            <a:ext cx="4451677" cy="333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Y:\Отдел формирования городской среды\8_ФОТО\2020\ОТ\Кузьмоловское ГП_ЗАКОНЧЕН\ул. Строителей, д. 7, д. 9, д. 11\04 сентября 2020 г\Кузьмолово 04.09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92475"/>
            <a:ext cx="3091543" cy="231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Y:\Отдел формирования городской среды\8_ФОТО\2020\ОТ\Кузьмоловское ГП_ЗАКОНЧЕН\ул. Строителей, д. 7, д. 9, д. 11\25 сентября 2020 г\гп Кузьмоловский 25.09.2020 Строителей 7 9 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955" y="2307324"/>
            <a:ext cx="3549574" cy="199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Y:\Отдел формирования городской среды\8_ФОТО\2020\ОТ\Кузьмоловское ГП_ЗАКОНЧЕН\ул. Строителей, д. 7, д. 9, д. 11\09 октября 2020 г\Кузьмоловское гп 09.10.2020 Строителей 7,9 11 .J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90" y="3574490"/>
            <a:ext cx="3738495" cy="210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1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18457"/>
            <a:ext cx="10871200" cy="1524593"/>
          </a:xfrm>
        </p:spPr>
        <p:txBody>
          <a:bodyPr>
            <a:normAutofit fontScale="90000"/>
          </a:bodyPr>
          <a:lstStyle/>
          <a:p>
            <a:r>
              <a:rPr lang="ru-RU" sz="3600" dirty="0" err="1" smtClean="0"/>
              <a:t>Лодейнопольское</a:t>
            </a:r>
            <a:r>
              <a:rPr lang="ru-RU" sz="3600" dirty="0" smtClean="0"/>
              <a:t> городское поселение</a:t>
            </a:r>
            <a:br>
              <a:rPr lang="ru-RU" sz="3600" dirty="0" smtClean="0"/>
            </a:br>
            <a:r>
              <a:rPr lang="ru-RU" sz="3600" dirty="0" err="1" smtClean="0"/>
              <a:t>Лодейнопольский</a:t>
            </a:r>
            <a:r>
              <a:rPr lang="ru-RU" sz="3600" dirty="0" smtClean="0"/>
              <a:t> муниципальный район</a:t>
            </a:r>
            <a:br>
              <a:rPr lang="ru-RU" sz="3600" dirty="0" smtClean="0"/>
            </a:br>
            <a:r>
              <a:rPr lang="ru-RU" sz="3600" dirty="0" smtClean="0"/>
              <a:t>Территория «Район памятника 300 лет»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370286"/>
            <a:ext cx="12075886" cy="148771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Асфальтирование пешеходных дорожек, установка ограждений, обустройство пешеходной зоны и лестницы,</a:t>
            </a:r>
            <a:br>
              <a:rPr lang="ru-RU" dirty="0" smtClean="0"/>
            </a:br>
            <a:r>
              <a:rPr lang="ru-RU" dirty="0" smtClean="0"/>
              <a:t>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026" name="Picture 2" descr="Y:\Отдел формирования городской среды\8_ФОТО\2020\ОТ\Лодейнопольское ГП_ЗАКОНЧЕН\Район памятника 300 лет\30 апреля 2020 г\2. Благоустройство общественной территории в районе памятника 300 лет г. Лодейное Пол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3" y="1640836"/>
            <a:ext cx="3366694" cy="252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Отдел формирования городской среды\8_ФОТО\2020\ОТ\Лодейнопольское ГП_ЗАКОНЧЕН\Район памятника 300 лет\30 апреля 2020 г\3. Благоустройство общественной территории в районе памятника 300 лет г. Лодейное Пол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3350210"/>
            <a:ext cx="2482624" cy="186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Отдел формирования городской среды\8_ФОТО\2020\ОТ\Лодейнопольское ГП_ЗАКОНЧЕН\Район памятника 300 лет\#ИТОГ\1. Благоустройство общественной территории в районе памятника 300 лет г. Лодейное Пол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58" y="1640836"/>
            <a:ext cx="3741421" cy="277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Отдел формирования городской среды\8_ФОТО\2020\ОТ\Лодейнопольское ГП_ЗАКОНЧЕН\Район памятника 300 лет\#ИТОГ\09 октября 2020 г\2. Благоустройство общественной территории в районе памятника 300 лет г. Лодейное Пол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6" y="2319592"/>
            <a:ext cx="3762374" cy="278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33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89600"/>
            <a:ext cx="12192000" cy="11684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Обустройство пешеходной зоны с навесами, установка детской и спортивной площадки, установка площадки для выгула собак, установка МАФов, 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20800" y="88900"/>
            <a:ext cx="10871200" cy="1473200"/>
          </a:xfrm>
        </p:spPr>
        <p:txBody>
          <a:bodyPr>
            <a:noAutofit/>
          </a:bodyPr>
          <a:lstStyle/>
          <a:p>
            <a:r>
              <a:rPr lang="ru-RU" sz="3200" dirty="0" err="1" smtClean="0"/>
              <a:t>Лужское</a:t>
            </a:r>
            <a:r>
              <a:rPr lang="ru-RU" sz="3200" dirty="0" smtClean="0"/>
              <a:t> городское поселение</a:t>
            </a:r>
            <a:br>
              <a:rPr lang="ru-RU" sz="3200" dirty="0" smtClean="0"/>
            </a:br>
            <a:r>
              <a:rPr lang="ru-RU" sz="3200" dirty="0" smtClean="0"/>
              <a:t>Лужский муниципальный район</a:t>
            </a:r>
            <a:br>
              <a:rPr lang="ru-RU" sz="3200" dirty="0" smtClean="0"/>
            </a:br>
            <a:r>
              <a:rPr lang="ru-RU" sz="3200" dirty="0" smtClean="0"/>
              <a:t>Пляж вблизи пешеходного моста по ул. Петра Баранова</a:t>
            </a:r>
            <a:endParaRPr lang="ru-RU" sz="3200" dirty="0"/>
          </a:p>
        </p:txBody>
      </p:sp>
      <p:pic>
        <p:nvPicPr>
          <p:cNvPr id="9218" name="Picture 2" descr="Y:\Отдел формирования городской среды\8_ФОТО\2020\ОТ\Лужское ГП_ЗАКОНЧЕН\Пляж вблизи пеш. моста по ул. Петра Баранова_ЗАКОНЧЕН\30 апреля 2020 г\Пляж вблизи пеш. моста по ул. Петра Баранова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r="6103" b="5171"/>
          <a:stretch/>
        </p:blipFill>
        <p:spPr bwMode="auto">
          <a:xfrm>
            <a:off x="310552" y="1671477"/>
            <a:ext cx="3433312" cy="37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:\Отдел формирования городской среды\8_ФОТО\2020\ОТ\Лужское ГП_ЗАКОНЧЕН\Пляж вблизи пеш. моста по ул. Петра Баранова_ЗАКОНЧЕН\#Итог\П.Баранова 04 сент (9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6986" b="10262"/>
          <a:stretch/>
        </p:blipFill>
        <p:spPr bwMode="auto">
          <a:xfrm>
            <a:off x="3848100" y="1671476"/>
            <a:ext cx="7629526" cy="90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Y:\Отдел формирования городской среды\8_ФОТО\2020\ОТ\Лужское ГП_ЗАКОНЧЕН\Пляж вблизи пеш. моста по ул. Петра Баранова_ЗАКОНЧЕН\11 сентября 2020 г\Пляж  П.Баранова 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099" y="2579917"/>
            <a:ext cx="3814764" cy="280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Y:\Отдел формирования городской среды\8_ФОТО\2020\ОТ\Лужское ГП_ЗАКОНЧЕН\Пляж вблизи пеш. моста по ул. Петра Баранова_ЗАКОНЧЕН\11 сентября 2020 г\Пляж  П.Баранова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579917"/>
            <a:ext cx="3814763" cy="280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04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89600"/>
            <a:ext cx="12192000" cy="11684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Мощение пешеходных дорожек, обустройство пешеходной зоны вдоль набережной, установка МАФов, установка лестницы</a:t>
            </a:r>
            <a:br>
              <a:rPr lang="ru-RU" dirty="0" smtClean="0"/>
            </a:br>
            <a:r>
              <a:rPr lang="ru-RU" dirty="0" smtClean="0"/>
              <a:t>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47800" y="88900"/>
            <a:ext cx="10744200" cy="1473200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Лужское</a:t>
            </a:r>
            <a:r>
              <a:rPr lang="ru-RU" sz="3600" dirty="0" smtClean="0"/>
              <a:t> городское поселение</a:t>
            </a:r>
            <a:br>
              <a:rPr lang="ru-RU" sz="3600" dirty="0" smtClean="0"/>
            </a:br>
            <a:r>
              <a:rPr lang="ru-RU" sz="3600" dirty="0" smtClean="0"/>
              <a:t>Лужский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ул. Набережная д. 5</a:t>
            </a:r>
            <a:endParaRPr lang="ru-RU" sz="3600" dirty="0"/>
          </a:p>
        </p:txBody>
      </p:sp>
      <p:pic>
        <p:nvPicPr>
          <p:cNvPr id="8194" name="Picture 2" descr="Y:\Отдел формирования городской среды\8_ФОТО\2020\ОТ\Лужское ГП\ул. Набережная, д. 5 (3 этап)_ЗАКОНЧЕН\30 апреля 2020 г\ул. Набережная, д. 5 (3 этап)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r="40998"/>
          <a:stretch/>
        </p:blipFill>
        <p:spPr bwMode="auto">
          <a:xfrm>
            <a:off x="150422" y="1853630"/>
            <a:ext cx="5134373" cy="301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Y:\Отдел формирования городской среды\8_ФОТО\2020\ОТ\Лужское ГП\ул. Набережная, д. 5 (3 этап)_ЗАКОНЧЕН\21 августа 2020 г\ул. Набережная, д. 5 (3 этап)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721" y="2769431"/>
            <a:ext cx="3772350" cy="280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Y:\Отдел формирования городской среды\8_ФОТО\2020\ОТ\Лужское ГП\ул. Набережная, д. 5 (3 этап)_ЗАКОНЧЕН\21 августа 2020 г\ул. Набережная, д. 5 (3 этап)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958" y="1693950"/>
            <a:ext cx="3521404" cy="26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80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63770"/>
            <a:ext cx="10972800" cy="1441180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Лужское</a:t>
            </a:r>
            <a:r>
              <a:rPr lang="ru-RU" sz="3600" dirty="0" smtClean="0"/>
              <a:t> городское поселение</a:t>
            </a:r>
            <a:br>
              <a:rPr lang="ru-RU" sz="3600" dirty="0" smtClean="0"/>
            </a:br>
            <a:r>
              <a:rPr lang="ru-RU" sz="3600" dirty="0" smtClean="0"/>
              <a:t>Лужский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Сквер у здания стоматологической поликлиники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48300"/>
            <a:ext cx="12192000" cy="1409700"/>
          </a:xfrm>
        </p:spPr>
        <p:txBody>
          <a:bodyPr/>
          <a:lstStyle/>
          <a:p>
            <a:pPr algn="ctr"/>
            <a:r>
              <a:rPr lang="ru-RU" dirty="0" smtClean="0"/>
              <a:t>Мощение пешеходных дорожек, установка МАФов, клумб, 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7170" name="Picture 2" descr="Y:\Отдел формирования городской среды\8_ФОТО\2020\ОТ\Лужское ГП\Сквер у здания стом. пол. угол пр. Урицкого и ул. Тоси Петровой_ЗАКОНЧЕН\30 апреля 2020 г\Сквер у здания стом. пол. угол пр. Урицкого и ул. Тоси Петровой 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4" b="13665"/>
          <a:stretch/>
        </p:blipFill>
        <p:spPr bwMode="auto">
          <a:xfrm>
            <a:off x="209550" y="1924050"/>
            <a:ext cx="48132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Y:\Отдел формирования городской среды\8_ФОТО\2020\ОТ\Лужское ГП\Сквер у здания стом. пол. угол пр. Урицкого и ул. Тоси Петровой_ЗАКОНЧЕН\14 августа 2020 г\Сквер у здания стом. пол. угол пр. Урицкого и ул. Тоси Петровой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681162"/>
            <a:ext cx="3854450" cy="28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Y:\Отдел формирования городской среды\8_ФОТО\2020\ОТ\Лужское ГП\Сквер у здания стом. пол. угол пр. Урицкого и ул. Тоси Петровой_ЗАКОНЧЕН\21 августа 2020 г\Сквер у здания стом. пол. угол пр. Урицкого и ул. Тоси Петровой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1871664"/>
            <a:ext cx="2628899" cy="350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80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950" y="0"/>
            <a:ext cx="10687050" cy="141763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Любанское</a:t>
            </a:r>
            <a:r>
              <a:rPr lang="ru-RU" dirty="0" smtClean="0"/>
              <a:t> городское поселение</a:t>
            </a:r>
            <a:br>
              <a:rPr lang="ru-RU" dirty="0" smtClean="0"/>
            </a:br>
            <a:r>
              <a:rPr lang="ru-RU" dirty="0" smtClean="0"/>
              <a:t>Тосненский района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53075"/>
            <a:ext cx="12192000" cy="130492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Мощение пешеходных дорожек, обустройство парковки, установка детской площадки, установка МАФов,</a:t>
            </a:r>
            <a:br>
              <a:rPr lang="ru-RU" dirty="0" smtClean="0"/>
            </a:br>
            <a:r>
              <a:rPr lang="ru-RU" dirty="0" smtClean="0"/>
              <a:t>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2050" name="Picture 2" descr="Y:\Отдел формирования городской среды\8_ФОТО\2020\ОТ\Любанское ГП_ЗАКОНЧЕН\Сквер им. Зайцева\30 апреля 2020 г\1 Любань Сквер им Зайце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46538"/>
            <a:ext cx="3624444" cy="272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Отдел формирования городской среды\8_ФОТО\2020\ОТ\Любанское ГП_ЗАКОНЧЕН\Сквер им. Зайцева\30 апреля 2020 г\Панорамный снимок Любань Сквер им Зайце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2981181"/>
            <a:ext cx="3359342" cy="251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Y:\Отдел формирования городской среды\8_ФОТО\2020\ОТ\Любанское ГП_ЗАКОНЧЕН\Сквер им. Зайцева\11 июня 2020 г\Любань 11 июня 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981181"/>
            <a:ext cx="3368040" cy="252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:\Отдел формирования городской среды\8_ФОТО\2020\ОТ\Любанское ГП_ЗАКОНЧЕН\Сквер им. Зайцева\07 августа 2020 г\Сквер Зайцева  (3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 t="14057"/>
          <a:stretch/>
        </p:blipFill>
        <p:spPr bwMode="auto">
          <a:xfrm>
            <a:off x="8313580" y="1261232"/>
            <a:ext cx="3715224" cy="286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972800" cy="1590674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Муринское</a:t>
            </a:r>
            <a:r>
              <a:rPr lang="ru-RU" sz="3600" dirty="0" smtClean="0"/>
              <a:t> городское поселение</a:t>
            </a:r>
            <a:br>
              <a:rPr lang="ru-RU" sz="3600" dirty="0" smtClean="0"/>
            </a:br>
            <a:r>
              <a:rPr lang="ru-RU" sz="3600" dirty="0" smtClean="0"/>
              <a:t>Всеволожский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Школьный спуск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05436"/>
            <a:ext cx="12192000" cy="145256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Обустройство пешеходной зоны, установка детской площадки со специальным покрытием, установка МАФов,</a:t>
            </a:r>
            <a:br>
              <a:rPr lang="ru-RU" sz="2800" dirty="0" smtClean="0"/>
            </a:br>
            <a:r>
              <a:rPr lang="ru-RU" sz="2800" dirty="0" smtClean="0"/>
              <a:t>комплексные работы по освещению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3075" name="Picture 3" descr="Y:\Отдел формирования городской среды\8_ФОТО\2020\ОТ\Муринское ГП_ЗАКОНЧЕН\Благоустройство общественной территории Школьный спуск\02 октября 2020 г\Школьный Спуск, Муринское ГП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466" y="2457449"/>
            <a:ext cx="3852334" cy="288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Y:\Отдел формирования городской среды\8_ФОТО\2020\ОТ\Муринское ГП_ЗАКОНЧЕН\Благоустройство общественной территории Школьный спуск\02 октября 2020 г\Школьный Спуск, Муринское ГП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1590673"/>
            <a:ext cx="3317876" cy="248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:\Отдел формирования городской среды\8_ФОТО\2020\ОТ\Муринское ГП_ЗАКОНЧЕН\Благоустройство общественной территории Школьный спуск\30 апреля 2020 г\Муринское городское поселение_Школьный спуск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2" y="1590674"/>
            <a:ext cx="4567768" cy="342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8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165100"/>
            <a:ext cx="10502900" cy="15367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Низинское</a:t>
            </a:r>
            <a:r>
              <a:rPr lang="ru-RU" dirty="0" smtClean="0"/>
              <a:t> сельское поселение Ломоносовский муниципальный район</a:t>
            </a:r>
            <a:br>
              <a:rPr lang="ru-RU" dirty="0" smtClean="0"/>
            </a:br>
            <a:r>
              <a:rPr lang="ru-RU" dirty="0" smtClean="0"/>
              <a:t>Парк </a:t>
            </a:r>
            <a:r>
              <a:rPr lang="ru-RU" dirty="0" err="1" smtClean="0"/>
              <a:t>Низино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80100"/>
            <a:ext cx="12192000" cy="9779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Мощение дорожек, оборудование тротуаров, комплексные работы по освещению и </a:t>
            </a:r>
            <a:r>
              <a:rPr lang="ru-RU" dirty="0" smtClean="0"/>
              <a:t>озеленению, установка МАФов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4098" name="Picture 2" descr="Y:\Отдел формирования городской среды\8_ФОТО\2020\ОТ\Низинское СП_ЗАКОНЧЕН\Парк Низино\22 мая 2020 г\Низино Парк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9" y="1952625"/>
            <a:ext cx="4813299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Y:\Отдел формирования городской среды\8_ФОТО\2020\ОТ\Низинское СП_ЗАКОНЧЕН\Парк Низино\Новая папка\Парк Низино (3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0"/>
          <a:stretch/>
        </p:blipFill>
        <p:spPr bwMode="auto">
          <a:xfrm>
            <a:off x="6311899" y="1952625"/>
            <a:ext cx="2753419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:\Отдел формирования городской среды\8_ФОТО\2020\ОТ\Низинское СП_ЗАКОНЧЕН\Парк Низино\Новая папка\Парк Низино (10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0"/>
          <a:stretch/>
        </p:blipFill>
        <p:spPr bwMode="auto">
          <a:xfrm>
            <a:off x="9131300" y="1952625"/>
            <a:ext cx="2320086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41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7134" y="203200"/>
            <a:ext cx="10574866" cy="1651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/>
              <a:t>На реализацию федерального проекта в 2020 </a:t>
            </a:r>
            <a:r>
              <a:rPr lang="ru-RU" sz="3100" b="1" dirty="0" smtClean="0"/>
              <a:t>году</a:t>
            </a:r>
            <a:br>
              <a:rPr lang="ru-RU" sz="3100" b="1" dirty="0" smtClean="0"/>
            </a:br>
            <a:r>
              <a:rPr lang="ru-RU" sz="3100" b="1" dirty="0" smtClean="0"/>
              <a:t>предусмотрены </a:t>
            </a:r>
            <a:r>
              <a:rPr lang="ru-RU" sz="3100" b="1" dirty="0"/>
              <a:t>денежные средства в </a:t>
            </a:r>
            <a:r>
              <a:rPr lang="ru-RU" sz="3100" b="1" dirty="0" smtClean="0"/>
              <a:t>размере</a:t>
            </a:r>
            <a:br>
              <a:rPr lang="ru-RU" sz="3100" b="1" dirty="0" smtClean="0"/>
            </a:br>
            <a:r>
              <a:rPr lang="ru-RU" sz="3100" b="1" dirty="0" smtClean="0"/>
              <a:t>1</a:t>
            </a:r>
            <a:r>
              <a:rPr lang="ru-RU" sz="3100" b="1" dirty="0"/>
              <a:t> 301,31 млн руб., в том числе:</a:t>
            </a:r>
            <a:r>
              <a:rPr lang="ru-RU" sz="2700" dirty="0"/>
              <a:t/>
            </a:r>
            <a:br>
              <a:rPr lang="ru-RU" sz="27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900" y="1524001"/>
            <a:ext cx="11976100" cy="2552700"/>
          </a:xfrm>
        </p:spPr>
        <p:txBody>
          <a:bodyPr/>
          <a:lstStyle/>
          <a:p>
            <a:r>
              <a:rPr lang="ru-RU" sz="2800" b="1" dirty="0" smtClean="0"/>
              <a:t>378,91 </a:t>
            </a:r>
            <a:r>
              <a:rPr lang="ru-RU" sz="2800" b="1" dirty="0"/>
              <a:t>млн руб.</a:t>
            </a:r>
            <a:r>
              <a:rPr lang="ru-RU" sz="2800" dirty="0"/>
              <a:t> – средства федерального бюджета;</a:t>
            </a:r>
          </a:p>
          <a:p>
            <a:r>
              <a:rPr lang="ru-RU" sz="2800" b="1" dirty="0"/>
              <a:t>769,30</a:t>
            </a:r>
            <a:r>
              <a:rPr lang="ru-RU" sz="2800" dirty="0"/>
              <a:t> </a:t>
            </a:r>
            <a:r>
              <a:rPr lang="ru-RU" sz="2800" b="1" dirty="0"/>
              <a:t>млн руб.</a:t>
            </a:r>
            <a:r>
              <a:rPr lang="ru-RU" sz="2800" dirty="0"/>
              <a:t> – средства областного бюджета ЛО;</a:t>
            </a:r>
          </a:p>
          <a:p>
            <a:r>
              <a:rPr lang="ru-RU" sz="2800" b="1" dirty="0"/>
              <a:t>153,10</a:t>
            </a:r>
            <a:r>
              <a:rPr lang="ru-RU" sz="2800" dirty="0"/>
              <a:t> </a:t>
            </a:r>
            <a:r>
              <a:rPr lang="ru-RU" sz="2800" b="1" dirty="0"/>
              <a:t>млн руб.</a:t>
            </a:r>
            <a:r>
              <a:rPr lang="ru-RU" sz="2800" dirty="0"/>
              <a:t> – средства местных бюджетов ЛО.</a:t>
            </a:r>
          </a:p>
          <a:p>
            <a:r>
              <a:rPr lang="ru-RU" sz="2800" dirty="0"/>
              <a:t>В </a:t>
            </a:r>
            <a:r>
              <a:rPr lang="ru-RU" sz="2800" b="1" dirty="0"/>
              <a:t>2020</a:t>
            </a:r>
            <a:r>
              <a:rPr lang="ru-RU" sz="2800" dirty="0"/>
              <a:t> году участвуют </a:t>
            </a:r>
            <a:r>
              <a:rPr lang="ru-RU" sz="2800" b="1" dirty="0"/>
              <a:t>57</a:t>
            </a:r>
            <a:r>
              <a:rPr lang="ru-RU" sz="2800" dirty="0"/>
              <a:t> муниципальных образований, планируется благоустройство </a:t>
            </a:r>
            <a:r>
              <a:rPr lang="ru-RU" sz="2800" b="1" dirty="0"/>
              <a:t>69</a:t>
            </a:r>
            <a:r>
              <a:rPr lang="ru-RU" sz="2800" dirty="0"/>
              <a:t> общественных пространств.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026" name="Picture 2" descr="Y:\Отдел формирования городской среды\8_ФОТО\2020\ОТ\Волосовское ГП_ЗАКОНЧЕН\Сквер расположенный у детской поликлиники г. Волосово\#Итог\Волосово сквер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2337"/>
            <a:ext cx="4212235" cy="281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Отдел формирования городской среды\8_ФОТО\2020\ОТ\Выборгское ГП_ЗАКОНЧЕН\Сквер на пересечении пр. Победы и ул. Гагарина\#Итог\IMG-20200729-WA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235" y="4042336"/>
            <a:ext cx="4245965" cy="28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Отдел формирования городской среды\8_ФОТО\2020\ОТ\Муринское ГП_ЗАКОНЧЕН\Благоустройство общественной территории Школьный спуск\02 октября 2020 г\Школьный Спуск, Муринское ГП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028463"/>
            <a:ext cx="3733800" cy="282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93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871200" cy="1828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Никольское городское поселение</a:t>
            </a:r>
            <a:br>
              <a:rPr lang="ru-RU" dirty="0" smtClean="0"/>
            </a:br>
            <a:r>
              <a:rPr lang="ru-RU" dirty="0" err="1" smtClean="0"/>
              <a:t>Подпорожский</a:t>
            </a:r>
            <a:r>
              <a:rPr lang="ru-RU" dirty="0" smtClean="0"/>
              <a:t> муниципальный район</a:t>
            </a:r>
            <a:br>
              <a:rPr lang="ru-RU" dirty="0" smtClean="0"/>
            </a:br>
            <a:r>
              <a:rPr lang="ru-RU" dirty="0" smtClean="0"/>
              <a:t>территория у школы по ул. Новая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1636"/>
            <a:ext cx="12192000" cy="1376364"/>
          </a:xfrm>
        </p:spPr>
        <p:txBody>
          <a:bodyPr/>
          <a:lstStyle/>
          <a:p>
            <a:pPr algn="ctr"/>
            <a:r>
              <a:rPr lang="ru-RU" dirty="0" smtClean="0"/>
              <a:t>Обустройство пешеходной зоны и спортивной площадки, установка МАФов, 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5122" name="Picture 2" descr="Y:\Отдел формирования городской среды\8_ФОТО\2020\ОТ\Никольское ГП Подпорожский МР_ЗАКОНЧЕН\Пустырь перед школой, ул. Новая, Ленинградская область, Подпорожский район, пгт. Никольский, ул. Новая, д. 2\#Итог\IMG_20200828_112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530" y="1841500"/>
            <a:ext cx="4180208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Y:\Отдел формирования городской среды\8_ФОТО\2020\ОТ\Никольское ГП Подпорожский МР_ЗАКОНЧЕН\Пустырь перед школой, ул. Новая, Ленинградская область, Подпорожский район, пгт. Никольский, ул. Новая, д. 2\#Итог\Никольское ГП Подпорожский МР ИТОГ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2895600"/>
            <a:ext cx="3488010" cy="261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Y:\Отдел формирования городской среды\8_ФОТО\2020\ОТ\Никольское ГП Подпорожский МР_ЗАКОНЧЕН\Пустырь перед школой, ул. Новая, Ленинградская область, Подпорожский район, пгт. Никольский, ул. Новая, д. 2\11 июня 2020 г\Пгт. Никольский 11 июня 2020 г (7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5" r="29010" b="4331"/>
          <a:stretch/>
        </p:blipFill>
        <p:spPr bwMode="auto">
          <a:xfrm>
            <a:off x="558799" y="1981200"/>
            <a:ext cx="4707516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7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155276"/>
            <a:ext cx="10871200" cy="135961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Никольское городское поселение Тосненский район</a:t>
            </a:r>
            <a:br>
              <a:rPr lang="ru-RU" sz="3200" dirty="0" smtClean="0"/>
            </a:br>
            <a:r>
              <a:rPr lang="ru-RU" sz="3200" dirty="0" smtClean="0"/>
              <a:t>Пешеходная дорожка вдоль Советского проспекта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710686"/>
            <a:ext cx="12192000" cy="1147313"/>
          </a:xfrm>
        </p:spPr>
        <p:txBody>
          <a:bodyPr/>
          <a:lstStyle/>
          <a:p>
            <a:pPr algn="ctr"/>
            <a:r>
              <a:rPr lang="ru-RU" dirty="0" smtClean="0"/>
              <a:t>Мощение пешеходных дорожек, установка МАФов, комплексные работы по озеленению и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027" name="Picture 3" descr="Y:\Отдел формирования городской среды\8_ФОТО\2020\ОТ\Никольское ГП Тосненский МР\Пешеходная дорожка вдоль Советского проспекта от ул. Зеленая до Советского пр., д. 217\23 октября 2020 г\Никольское Тосненский ИТОГ (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508" y="3340889"/>
            <a:ext cx="3006866" cy="200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:\Отдел формирования городской среды\8_ФОТО\2020\ОТ\Никольское ГП Тосненский МР\Пешеходная дорожка вдоль Советского проспекта от ул. Зеленая до Советского пр., д. 217\23 октября 2020 г\Никольское Тосненский ИТОГ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374" y="1337094"/>
            <a:ext cx="2670683" cy="400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Отдел формирования городской среды\8_ФОТО\2020\ОТ\Никольское ГП Тосненский МР\Пешеходная дорожка вдоль Советского проспекта от ул. Зеленая до Советского пр., д. 217\23 октября 2020 г\Никольское Тосненский ИТОГ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509" y="1337094"/>
            <a:ext cx="3006866" cy="200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Отдел формирования городской среды\8_ФОТО\2020\ОТ\Никольское ГП Тосненский МР\Пешеходная дорожка вдоль Советского проспекта от ул. Зеленая до Советского пр., д. 217\30 апреля 2020 г\Пешеходная дорожка вдоль Советского проспекта от ул. Зеленая 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1411829"/>
            <a:ext cx="5243807" cy="39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01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744200" cy="1549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Новодевяткинское сельское поселение Всеволожский муниципальный район</a:t>
            </a:r>
            <a:br>
              <a:rPr lang="ru-RU" dirty="0" smtClean="0"/>
            </a:br>
            <a:r>
              <a:rPr lang="ru-RU" dirty="0" smtClean="0"/>
              <a:t>Сквер с площадкой для выгула собак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26100"/>
            <a:ext cx="12192000" cy="1231900"/>
          </a:xfrm>
        </p:spPr>
        <p:txBody>
          <a:bodyPr/>
          <a:lstStyle/>
          <a:p>
            <a:pPr algn="ctr"/>
            <a:r>
              <a:rPr lang="ru-RU" dirty="0" smtClean="0"/>
              <a:t>Обустройство специальной площадки с защитным ограждением, так же проведены 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6146" name="Picture 2" descr="Y:\Отдел формирования городской среды\8_ФОТО\2020\ОТ\Новодевяткинское СП_ЗАКОНЧЕН\Сквер с площадкой для выгула собак\30 апреля 2020 г\Сквер с площадкой для выгула собак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888208"/>
            <a:ext cx="4016375" cy="301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Y:\Отдел формирования городской среды\8_ФОТО\2020\ОТ\Новодевяткинское СП_ЗАКОНЧЕН\Сквер с площадкой для выгула собак\#ИТОГ\площадка для выгула собак 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39" y="1888208"/>
            <a:ext cx="4037737" cy="302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Y:\Отдел формирования городской среды\8_ФОТО\2020\ОТ\Новодевяткинское СП_ЗАКОНЧЕН\Сквер с площадкой для выгула собак\#ИТОГ\площадка для выгула собак 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543" y="2887580"/>
            <a:ext cx="3485072" cy="26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21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-1"/>
            <a:ext cx="10871200" cy="1483743"/>
          </a:xfrm>
        </p:spPr>
        <p:txBody>
          <a:bodyPr>
            <a:noAutofit/>
          </a:bodyPr>
          <a:lstStyle/>
          <a:p>
            <a:r>
              <a:rPr lang="ru-RU" sz="3600" dirty="0"/>
              <a:t>Новодевяткинское сельское </a:t>
            </a:r>
            <a:r>
              <a:rPr lang="ru-RU" sz="3600" dirty="0" smtClean="0"/>
              <a:t>поселение</a:t>
            </a:r>
            <a:br>
              <a:rPr lang="ru-RU" sz="3600" dirty="0" smtClean="0"/>
            </a:br>
            <a:r>
              <a:rPr lang="ru-RU" sz="3600" dirty="0" smtClean="0"/>
              <a:t>Всеволожский </a:t>
            </a:r>
            <a:r>
              <a:rPr lang="ru-RU" sz="3600" dirty="0"/>
              <a:t>муниципальный </a:t>
            </a:r>
            <a:r>
              <a:rPr lang="ru-RU" sz="3600" dirty="0" smtClean="0"/>
              <a:t>район</a:t>
            </a:r>
            <a:br>
              <a:rPr lang="ru-RU" sz="3600" dirty="0" smtClean="0"/>
            </a:br>
            <a:r>
              <a:rPr lang="ru-RU" sz="3600" dirty="0" smtClean="0"/>
              <a:t>Парк «Охтинская долина»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29531"/>
            <a:ext cx="12094234" cy="1234987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err="1" smtClean="0"/>
              <a:t>Обустрйство</a:t>
            </a:r>
            <a:r>
              <a:rPr lang="ru-RU" dirty="0" smtClean="0"/>
              <a:t> </a:t>
            </a:r>
            <a:r>
              <a:rPr lang="ru-RU" dirty="0" err="1" smtClean="0"/>
              <a:t>скейт</a:t>
            </a:r>
            <a:r>
              <a:rPr lang="ru-RU" dirty="0" smtClean="0"/>
              <a:t>-парка и спортивного оборудования, обустройство пешеходных дорожек, установка МАФов, установка ограждений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7170" name="Picture 2" descr="Y:\Отдел формирования городской среды\8_ФОТО\2020\ОТ\Новодевяткинское СП_ЗАКОНЧЕН\Парк охтинская долина проект спортивной зоны со скейт парком\05 июня 2020 г\Новое девяткино, Охтинская долина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r="18075"/>
          <a:stretch/>
        </p:blipFill>
        <p:spPr bwMode="auto">
          <a:xfrm>
            <a:off x="232912" y="1851803"/>
            <a:ext cx="4976519" cy="352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Y:\Отдел формирования городской среды\8_ФОТО\2020\ОТ\Новодевяткинское СП_ЗАКОНЧЕН\Парк охтинская долина проект спортивной зоны со скейт парком\28 августа 2020 г\Охтинская долина 28.08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151" y="1904817"/>
            <a:ext cx="3449128" cy="258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Y:\Отдел формирования городской среды\8_ФОТО\2020\ОТ\Новодевяткинское СП_ЗАКОНЧЕН\Парк охтинская долина проект спортивной зоны со скейт парком\28 августа 2020 г\Охтинская долина 28.08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7873" y="1851803"/>
            <a:ext cx="3060101" cy="229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Y:\Отдел формирования городской среды\8_ФОТО\2020\ОТ\Новодевяткинское СП_ЗАКОНЧЕН\Парк охтинская долина проект спортивной зоны со скейт парком\28 августа 2020 г\Охтинская долина, Новое девяткино 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3676650"/>
            <a:ext cx="26289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62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-1"/>
            <a:ext cx="10871200" cy="1609725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Новосветское</a:t>
            </a:r>
            <a:r>
              <a:rPr lang="ru-RU" sz="3600" dirty="0" smtClean="0"/>
              <a:t> сельское поселение</a:t>
            </a:r>
            <a:br>
              <a:rPr lang="ru-RU" sz="3600" dirty="0" smtClean="0"/>
            </a:br>
            <a:r>
              <a:rPr lang="ru-RU" sz="3600" dirty="0" smtClean="0"/>
              <a:t>Гатчинский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Территория возле дома 27А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43704"/>
            <a:ext cx="12192000" cy="101429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Обустройство детской площадки с качелями для маломобильных групп граждан, установка спортивного оборудования, комплексные работы</a:t>
            </a:r>
            <a:br>
              <a:rPr lang="ru-RU" dirty="0" smtClean="0"/>
            </a:br>
            <a:r>
              <a:rPr lang="ru-RU" dirty="0" smtClean="0"/>
              <a:t>по озеленению и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8194" name="Picture 2" descr="Y:\Отдел формирования городской среды\8_ФОТО\2020\ОТ\Новосветское СП_ЗАКОНЧЕН\пос. Новый, д. 27А, д. 42\24 апреля 2020 г\пос. Новый, д. 27А, д. 42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669141"/>
            <a:ext cx="2960914" cy="394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Y:\Отдел формирования городской среды\8_ФОТО\2020\ОТ\Новосветское СП_ЗАКОНЧЕН\пос. Новый, д. 27А, д. 42\#Итог\ИТОГ Новосветское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7" y="1668255"/>
            <a:ext cx="2830286" cy="212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Y:\Отдел формирования городской среды\8_ФОТО\2020\ОТ\Новосветское СП_ЗАКОНЧЕН\пос. Новый, д. 27А, д. 42\#Итог\ИТОГ Новосветское (9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765" y="1548595"/>
            <a:ext cx="3451605" cy="258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Y:\Отдел формирования городской среды\8_ФОТО\2020\ОТ\Новосветское СП_ЗАКОНЧЕН\пос. Новый, д. 27А, д. 42\#Итог\ИТОГ Новосветское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370" y="3789496"/>
            <a:ext cx="2467429" cy="18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Y:\Отдел формирования городской среды\8_ФОТО\2020\ОТ\Новосветское СП_ЗАКОНЧЕН\пос. Новый, д. 27А, д. 42\#Итог\ИТОГ Новосветское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742" y="3584574"/>
            <a:ext cx="1793368" cy="225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57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-1"/>
            <a:ext cx="10871199" cy="1857829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Опольевское</a:t>
            </a:r>
            <a:r>
              <a:rPr lang="ru-RU" dirty="0" smtClean="0"/>
              <a:t> сельское поселение </a:t>
            </a:r>
            <a:r>
              <a:rPr lang="ru-RU" dirty="0" err="1" smtClean="0"/>
              <a:t>Кингисеппского</a:t>
            </a:r>
            <a:r>
              <a:rPr lang="ru-RU" dirty="0" smtClean="0"/>
              <a:t> муниципального района</a:t>
            </a:r>
            <a:br>
              <a:rPr lang="ru-RU" dirty="0" smtClean="0"/>
            </a:br>
            <a:r>
              <a:rPr lang="ru-RU" dirty="0" smtClean="0"/>
              <a:t>Территория у домов 2-4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92800"/>
            <a:ext cx="12191999" cy="9652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Обустройство пешеходной зоны, установка сцены с помостом, установка детского игрового оборудования, работы по восстановлению газона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9218" name="Picture 2" descr="Y:\Отдел формирования городской среды\8_ФОТО\2020\ОТ\Опольевское СП_ЗАКОНЧЕН\д. Ополье, д. 2-4\#Итог\Открытие Ополье 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657" y="1963058"/>
            <a:ext cx="3676649" cy="27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Y:\Отдел формирования городской среды\8_ФОТО\2020\ОТ\Опольевское СП_ЗАКОНЧЕН\д. Ополье, д. 2-4\25 сентября 2020 г\IMG_20200923_110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316798"/>
            <a:ext cx="3333750" cy="250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:\Отдел формирования городской среды\8_ФОТО\2020\ОТ\Опольевское СП_ЗАКОНЧЕН\д. Ополье, д. 2-4\30 апреля 2020 г\д. Ополье, д. 2-4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006600"/>
            <a:ext cx="4811971" cy="360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59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871200" cy="1612900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Оржицкое</a:t>
            </a:r>
            <a:r>
              <a:rPr lang="ru-RU" sz="3600" dirty="0" smtClean="0"/>
              <a:t> сельское поселение</a:t>
            </a:r>
            <a:br>
              <a:rPr lang="ru-RU" sz="3600" dirty="0" smtClean="0"/>
            </a:br>
            <a:r>
              <a:rPr lang="ru-RU" sz="3600" dirty="0" smtClean="0"/>
              <a:t>Ломоносовский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Общественная территория на ул. Школьная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08636"/>
            <a:ext cx="12192000" cy="124936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Обустройство прогулочной зоны, установка детского игрового оборудования, установка МАФов, комплексные работы по озеленению и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0242" name="Picture 2" descr="Y:\Отдел формирования городской среды\8_ФОТО\2020\ОТ\Оржицкое СП_ЗАКОНЧЕН\Благоустройство общественной территории ул. Школьная д. 14, д. 15, д. 25, д. 26\30 апреля 2020 г\общественная территория ул.Школьная д.14, д.15, д.25, д.26 д.Оржицы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6250"/>
            <a:ext cx="4411133" cy="33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Y:\Отдел формирования городской среды\8_ФОТО\2020\ОТ\Оржицкое СП_ЗАКОНЧЕН\Благоустройство общественной территории ул. Школьная д. 14, д. 15, д. 25, д. 26\#ИТОГ\Оржицы 02.10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1746250"/>
            <a:ext cx="38735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Y:\Отдел формирования городской среды\8_ФОТО\2020\ОТ\Оржицкое СП_ЗАКОНЧЕН\Благоустройство общественной территории ул. Школьная д. 14, д. 15, д. 25, д. 26\#ИТОГ\Оржицы 02.10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3182937"/>
            <a:ext cx="33655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61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9400" y="0"/>
            <a:ext cx="10642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Пикалёвское</a:t>
            </a:r>
            <a:r>
              <a:rPr lang="ru-RU" dirty="0" smtClean="0"/>
              <a:t> городское поселение </a:t>
            </a:r>
            <a:r>
              <a:rPr lang="ru-RU" dirty="0" err="1" smtClean="0"/>
              <a:t>Бокситогорский</a:t>
            </a:r>
            <a:r>
              <a:rPr lang="ru-RU" dirty="0" smtClean="0"/>
              <a:t> муниципальный район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969000"/>
            <a:ext cx="12192000" cy="889000"/>
          </a:xfrm>
        </p:spPr>
        <p:txBody>
          <a:bodyPr/>
          <a:lstStyle/>
          <a:p>
            <a:pPr algn="ctr"/>
            <a:r>
              <a:rPr lang="ru-RU" dirty="0" smtClean="0"/>
              <a:t>Мощение пешеходной зоны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1266" name="Picture 2" descr="Y:\Отдел формирования городской среды\8_ФОТО\2020\ОТ\Пикалевское ГП_ЗАКОНЧЕН\пл. Комсомола, по ул. Спортивная, д. 2\17 июля 2020 г\пл. Комсомола 17.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6" y="1298580"/>
            <a:ext cx="3216274" cy="42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Y:\Отдел формирования городской среды\8_ФОТО\2020\ОТ\Пикалевское ГП_ЗАКОНЧЕН\пл. Комсомола, по ул. Спортивная, д. 2\19 июня 2020 г\image-19-06-20-10-20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298580"/>
            <a:ext cx="3225800" cy="430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51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4700" y="0"/>
            <a:ext cx="10147300" cy="1866900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Подпорожское</a:t>
            </a:r>
            <a:r>
              <a:rPr lang="ru-RU" sz="3600" dirty="0" smtClean="0"/>
              <a:t> городское поселение</a:t>
            </a:r>
            <a:br>
              <a:rPr lang="ru-RU" sz="3600" dirty="0" smtClean="0"/>
            </a:br>
            <a:r>
              <a:rPr lang="ru-RU" sz="3600" dirty="0" err="1" smtClean="0"/>
              <a:t>Подпорожский</a:t>
            </a:r>
            <a:r>
              <a:rPr lang="ru-RU" sz="3600" dirty="0" smtClean="0"/>
              <a:t> муниципальный район</a:t>
            </a:r>
            <a:br>
              <a:rPr lang="ru-RU" sz="3600" dirty="0" smtClean="0"/>
            </a:br>
            <a:r>
              <a:rPr lang="ru-RU" sz="3600" dirty="0" smtClean="0"/>
              <a:t>Площадь для проведения мероприятий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48300"/>
            <a:ext cx="12192000" cy="14097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Мощение пешеходной зоны, работы по асфальтированию, установка детской площадки, комплексные работы по освещению, установка МАФов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2290" name="Picture 2" descr="Y:\12B3~1\8_E6BE~1\2020\8A6A~1\_B766~1\_2_~1\162020~1\1-1610~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3" y="1917700"/>
            <a:ext cx="3629932" cy="286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Y:\12B3~1\8_E6BE~1\2020\8A6A~1\_B766~1\_2_~1\162020~1\2-1610~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3" y="2313464"/>
            <a:ext cx="3690257" cy="291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Y:\12B3~1\8_E6BE~1\2020\8A6A~1\_B766~1\_2_~1\142020~1\7F20~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8" b="9711"/>
          <a:stretch/>
        </p:blipFill>
        <p:spPr bwMode="auto">
          <a:xfrm>
            <a:off x="660400" y="1917700"/>
            <a:ext cx="4042229" cy="300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4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871200" cy="1553029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Приладожское</a:t>
            </a:r>
            <a:r>
              <a:rPr lang="ru-RU" dirty="0" smtClean="0"/>
              <a:t> городское поселение</a:t>
            </a:r>
            <a:br>
              <a:rPr lang="ru-RU" dirty="0" smtClean="0"/>
            </a:br>
            <a:r>
              <a:rPr lang="ru-RU" dirty="0" smtClean="0"/>
              <a:t>Кировский муниципальный район</a:t>
            </a:r>
            <a:br>
              <a:rPr lang="ru-RU" dirty="0" smtClean="0"/>
            </a:br>
            <a:r>
              <a:rPr lang="ru-RU" dirty="0" smtClean="0"/>
              <a:t>игровой городок (2 этап территории)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791201"/>
            <a:ext cx="12192000" cy="1066800"/>
          </a:xfrm>
        </p:spPr>
        <p:txBody>
          <a:bodyPr/>
          <a:lstStyle/>
          <a:p>
            <a:pPr algn="ctr"/>
            <a:r>
              <a:rPr lang="ru-RU" dirty="0" smtClean="0"/>
              <a:t>Установка детского игрового оборудования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3314" name="Picture 2" descr="Y:\Отдел формирования городской среды\8_ФОТО\2020\ОТ\Приладожское ГП_ЗАКОНЧЕН\11 июня 2020 г\IMG-20200611-WA00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" y="1934029"/>
            <a:ext cx="4871963" cy="365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Y:\Отдел формирования городской среды\8_ФОТО\2020\ОТ\Приладожское ГП_ЗАКОНЧЕН\#ИТОГ\Приладожское Кораблик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19" y="1837629"/>
            <a:ext cx="3573845" cy="288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Y:\Отдел формирования городской среды\8_ФОТО\2020\ОТ\Приладожское ГП_ЗАКОНЧЕН\#ИТОГ\DJI_0280_Snapse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0" t="10951" r="24597" b="5645"/>
          <a:stretch/>
        </p:blipFill>
        <p:spPr bwMode="auto">
          <a:xfrm>
            <a:off x="8824823" y="2490857"/>
            <a:ext cx="2760451" cy="297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52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6075" y="0"/>
            <a:ext cx="9445925" cy="16457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Агалатовское</a:t>
            </a:r>
            <a:r>
              <a:rPr lang="ru-RU" dirty="0"/>
              <a:t> </a:t>
            </a:r>
            <a:r>
              <a:rPr lang="ru-RU" dirty="0" smtClean="0"/>
              <a:t>городское поселение Всеволожский муниципальный район</a:t>
            </a:r>
            <a:br>
              <a:rPr lang="ru-RU" dirty="0" smtClean="0"/>
            </a:br>
            <a:r>
              <a:rPr lang="ru-RU" dirty="0" smtClean="0"/>
              <a:t>Парк Авиаторов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702300"/>
            <a:ext cx="12192000" cy="1155701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Обустройство пешеходных дорожек, установка МАФов, </a:t>
            </a:r>
            <a:r>
              <a:rPr lang="ru-RU" dirty="0" smtClean="0"/>
              <a:t>комплексные </a:t>
            </a:r>
            <a:r>
              <a:rPr lang="ru-RU" dirty="0"/>
              <a:t>работы по </a:t>
            </a:r>
            <a:r>
              <a:rPr lang="ru-RU" dirty="0" smtClean="0"/>
              <a:t>озеленению</a:t>
            </a:r>
            <a:endParaRPr lang="ru-RU" dirty="0"/>
          </a:p>
        </p:txBody>
      </p:sp>
      <p:pic>
        <p:nvPicPr>
          <p:cNvPr id="1026" name="Picture 2" descr="Y:\Отдел формирования городской среды\8_ФОТО\2020\ОТ\Агалатовское ГП_ЗАКОНЧЕН\Парк Авиаторов\30 апреля 2020 г\Парк Авиаторов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8" y="1411830"/>
            <a:ext cx="3199275" cy="239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Отдел формирования городской среды\8_ФОТО\2020\ОТ\Агалатовское ГП_ЗАКОНЧЕН\Парк Авиаторов\#Итог\Агалатовское сельское поселение, парк авиаторов , 1 этап 23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1856684"/>
            <a:ext cx="4013963" cy="267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2050" name="Picture 2" descr="Y:\Отдел формирования городской среды\8_ФОТО\2020\ОТ\Агалатовское ГП_ЗАКОНЧЕН\Парк Авиаторов\30 апреля 2020 г\Парк Авиаторов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317" y="3143139"/>
            <a:ext cx="3208083" cy="240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Отдел формирования городской среды\8_ФОТО\2020\ОТ\Агалатовское ГП_ЗАКОНЧЕН\Парк Авиаторов\#Итог\16 октября 2020 г\Агалатовское сельское поселение, Парк авиаторов, 1 этап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1"/>
          <a:stretch/>
        </p:blipFill>
        <p:spPr bwMode="auto">
          <a:xfrm>
            <a:off x="5473700" y="2522026"/>
            <a:ext cx="3086100" cy="322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85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69011"/>
            <a:ext cx="10744200" cy="15057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Романовское сельское поселение</a:t>
            </a:r>
            <a:br>
              <a:rPr lang="ru-RU" dirty="0" smtClean="0"/>
            </a:br>
            <a:r>
              <a:rPr lang="ru-RU" dirty="0"/>
              <a:t>В</a:t>
            </a:r>
            <a:r>
              <a:rPr lang="ru-RU" dirty="0" smtClean="0"/>
              <a:t>севоложский муниципальный район</a:t>
            </a:r>
            <a:br>
              <a:rPr lang="ru-RU" dirty="0" smtClean="0"/>
            </a:br>
            <a:r>
              <a:rPr lang="ru-RU" dirty="0" smtClean="0"/>
              <a:t>Благоустройство парка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89917"/>
            <a:ext cx="12192000" cy="1268083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Обустройство пешеходных дорожек, установка детской и спортивной площадки, установка МАФов, комплексные работы по освещени</a:t>
            </a:r>
            <a:r>
              <a:rPr lang="ru-RU" dirty="0"/>
              <a:t>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4339" name="Picture 3" descr="Y:\Отдел формирования городской среды\8_ФОТО\2020\ОТ\Романовское СП_ЗАКОНЧЕН\Парк пос. Романовка (2 этап)\#ИТОГ\02 октября 2020 г\парк п. Романовка спорт обо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19939" y="1509788"/>
            <a:ext cx="2236938" cy="298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Y:\Отдел формирования городской среды\8_ФОТО\2020\ОТ\Романовское СП_ЗАКОНЧЕН\Парк пос. Романовка (2 этап)\#ИТОГ\02 октября 2020 г\парк п. Романовка дет. пл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3644" r="6714" b="4680"/>
          <a:stretch/>
        </p:blipFill>
        <p:spPr bwMode="auto">
          <a:xfrm rot="16200000">
            <a:off x="8937122" y="1853327"/>
            <a:ext cx="2020913" cy="2863249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Y:\Отдел формирования городской среды\8_ФОТО\2020\ОТ\Романовское СП_ЗАКОНЧЕН\Парк пос. Романовка (2 этап)\24 апреля 2020 г\парк пос. Романовка (ДО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42363" y="826180"/>
            <a:ext cx="2660170" cy="555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Y:\Отдел формирования городской среды\8_ФОТО\2020\ОТ\Романовское СП_ЗАКОНЧЕН\Парк пос. Романовка (2 этап)\#ИТОГ\парк пос. Романовка 11.09.20 (3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5" b="23536"/>
          <a:stretch/>
        </p:blipFill>
        <p:spPr bwMode="auto">
          <a:xfrm>
            <a:off x="6815203" y="3836685"/>
            <a:ext cx="2884963" cy="176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2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127000"/>
            <a:ext cx="10782300" cy="1447800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Ромашкинское</a:t>
            </a:r>
            <a:r>
              <a:rPr lang="ru-RU" sz="2800" dirty="0" smtClean="0"/>
              <a:t> сельское поселение</a:t>
            </a:r>
            <a:br>
              <a:rPr lang="ru-RU" sz="2800" dirty="0" smtClean="0"/>
            </a:br>
            <a:r>
              <a:rPr lang="ru-RU" sz="2800" dirty="0" err="1" smtClean="0"/>
              <a:t>Приозерский</a:t>
            </a:r>
            <a:r>
              <a:rPr lang="ru-RU" sz="2800" dirty="0" smtClean="0"/>
              <a:t> </a:t>
            </a:r>
            <a:r>
              <a:rPr lang="ru-RU" sz="2800" dirty="0" err="1" smtClean="0"/>
              <a:t>муницпальный</a:t>
            </a:r>
            <a:r>
              <a:rPr lang="ru-RU" sz="2800" dirty="0" smtClean="0"/>
              <a:t> район</a:t>
            </a:r>
            <a:br>
              <a:rPr lang="ru-RU" sz="2800" dirty="0" smtClean="0"/>
            </a:br>
            <a:r>
              <a:rPr lang="ru-RU" sz="2800" dirty="0" err="1" smtClean="0"/>
              <a:t>Благоустрйоство</a:t>
            </a:r>
            <a:r>
              <a:rPr lang="ru-RU" sz="2800" dirty="0" smtClean="0"/>
              <a:t> прибрежной зоны реки</a:t>
            </a:r>
            <a:br>
              <a:rPr lang="ru-RU" sz="2800" dirty="0" smtClean="0"/>
            </a:br>
            <a:r>
              <a:rPr lang="ru-RU" sz="2800" dirty="0" err="1" smtClean="0"/>
              <a:t>Вуокса</a:t>
            </a:r>
            <a:r>
              <a:rPr lang="ru-RU" sz="2800" dirty="0" smtClean="0"/>
              <a:t> в посёлке </a:t>
            </a:r>
            <a:r>
              <a:rPr lang="ru-RU" sz="2800" dirty="0" err="1" smtClean="0"/>
              <a:t>Лосево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89600"/>
            <a:ext cx="12192000" cy="1168400"/>
          </a:xfrm>
        </p:spPr>
        <p:txBody>
          <a:bodyPr/>
          <a:lstStyle/>
          <a:p>
            <a:pPr algn="ctr"/>
            <a:r>
              <a:rPr lang="ru-RU" dirty="0" smtClean="0"/>
              <a:t>Обустройство пешеходной зоны набережной, установка МАФов, 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5363" name="Picture 3" descr="Y:\Отдел формирования городской среды\8_ФОТО\2020\ОТ\Ромашкинское СП_ЗАКОНЧЕН\Благоустройство прибрежной зоны реки Вуокса в п.Лосево Приозерского района Ленинградской области\27 мая 2020 г\Прибрежная зона реки Вуокса в п. Лосево  (1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873250"/>
            <a:ext cx="46101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Y:\Отдел формирования городской среды\8_ФОТО\2020\ОТ\Ромашкинское СП_ЗАКОНЧЕН\Благоустройство прибрежной зоны реки Вуокса в п.Лосево Приозерского района Ленинградской области\04 сентября 2020 г\Ромашкинское СП Сентябрь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97" y="1873249"/>
            <a:ext cx="5186363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-10571"/>
            <a:ext cx="10871200" cy="17668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Русско-Высоцкое сельское поселение</a:t>
            </a:r>
            <a:br>
              <a:rPr lang="ru-RU" sz="3600" dirty="0" smtClean="0"/>
            </a:br>
            <a:r>
              <a:rPr lang="ru-RU" sz="3600" dirty="0" smtClean="0"/>
              <a:t>Ломоносовский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Общественная территория возле дома № 5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44457"/>
            <a:ext cx="12192000" cy="1313543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Обустройство пешеходной зоны, установка детского игрового оборудования, установка МАФов, 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6386" name="Picture 2" descr="Y:\Отдел формирования городской среды\8_ФОТО\2020\ОТ\Русско-Высоцкое СП_ЗАКОНЧЕН\Выполнение работ по благоустройству общественной территории с. Русско-Высоцкое, д.5\30 апреля 2020 г\с. Русско-Высоцкое,д.5 вид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19"/>
          <a:stretch/>
        </p:blipFill>
        <p:spPr bwMode="auto">
          <a:xfrm>
            <a:off x="229507" y="1811111"/>
            <a:ext cx="5561693" cy="347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Y:\Отдел формирования городской среды\8_ФОТО\2020\ОТ\Русско-Высоцкое СП_ЗАКОНЧЕН\Выполнение работ по благоустройству общественной территории с. Русско-Высоцкое, д.5\#ИТОГ\с.Русско-Высоцкое,д.5 Панорамный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375"/>
          <a:stretch/>
        </p:blipFill>
        <p:spPr bwMode="auto">
          <a:xfrm>
            <a:off x="6255658" y="1811112"/>
            <a:ext cx="5602514" cy="347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871200" cy="2090057"/>
          </a:xfrm>
        </p:spPr>
        <p:txBody>
          <a:bodyPr>
            <a:noAutofit/>
          </a:bodyPr>
          <a:lstStyle/>
          <a:p>
            <a:r>
              <a:rPr lang="ru-RU" sz="3600" dirty="0" smtClean="0"/>
              <a:t>Серебрянское сельское поселение</a:t>
            </a:r>
            <a:br>
              <a:rPr lang="ru-RU" sz="3600" dirty="0" smtClean="0"/>
            </a:br>
            <a:r>
              <a:rPr lang="ru-RU" sz="3600" dirty="0" smtClean="0"/>
              <a:t>Лужский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Сквер, расположенный на пересечении</a:t>
            </a:r>
            <a:br>
              <a:rPr lang="ru-RU" sz="3600" dirty="0" smtClean="0"/>
            </a:br>
            <a:r>
              <a:rPr lang="ru-RU" sz="3600" dirty="0" smtClean="0"/>
              <a:t>ул. Совхозная и ул. </a:t>
            </a:r>
            <a:r>
              <a:rPr lang="ru-RU" sz="3600" dirty="0" err="1" smtClean="0"/>
              <a:t>Лужская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14974"/>
            <a:ext cx="12192000" cy="134302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Мощение пешеходных дорожек, установка детского игрового оборудования, установка МАФов, комплексные работы по освещению и озеленению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026" name="Picture 2" descr="Y:\Отдел формирования городской среды\8_ФОТО\2020\ОТ\Серебрянское СП_ЗАКОНЧЕН\Сквер расположенный на пересечении ул. Совхозная и ул. Лужская\24 апреля 2020 г\Сквер расположенный на пересечении ул. Совхозная и ул. Лужская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6808"/>
          <a:stretch/>
        </p:blipFill>
        <p:spPr bwMode="auto">
          <a:xfrm>
            <a:off x="244475" y="2305049"/>
            <a:ext cx="3841749" cy="283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Отдел формирования городской среды\8_ФОТО\2020\ОТ\Серебрянское СП_ЗАКОНЧЕН\Сквер расположенный на пересечении ул. Совхозная и ул. Лужская\09 октября 2020 г\IMG_20201009_0759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4796"/>
          <a:stretch/>
        </p:blipFill>
        <p:spPr bwMode="auto">
          <a:xfrm>
            <a:off x="7772400" y="2209566"/>
            <a:ext cx="4131944" cy="302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Отдел формирования городской среды\8_ФОТО\2020\ОТ\Серебрянское СП_ЗАКОНЧЕН\Сквер расположенный на пересечении ул. Совхозная и ул. Лужская\09 октября 2020 г\IMG_20201009_0805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t="6043"/>
          <a:stretch/>
        </p:blipFill>
        <p:spPr bwMode="auto">
          <a:xfrm>
            <a:off x="4219574" y="2714625"/>
            <a:ext cx="3836669" cy="281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6850" y="0"/>
            <a:ext cx="10725150" cy="1485900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Сертоловское</a:t>
            </a:r>
            <a:r>
              <a:rPr lang="ru-RU" sz="3600" dirty="0" smtClean="0"/>
              <a:t> городское поселение</a:t>
            </a:r>
            <a:br>
              <a:rPr lang="ru-RU" sz="3600" dirty="0" smtClean="0"/>
            </a:br>
            <a:r>
              <a:rPr lang="ru-RU" sz="3600" dirty="0" smtClean="0"/>
              <a:t>Всеволожский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Территория по адресу ул. Молодежная д. 6, д. 7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709655"/>
            <a:ext cx="12192000" cy="114834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Обустройство пешеходной зоны, установка спортивного оборудования, навесов, МАФов, установка клумб и комплексные работы по озеленению,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2051" name="Picture 3" descr="Y:\Отдел формирования городской среды\8_ФОТО\2020\ОТ\Сертоловское ГП\ул. Молодежная, д. 6, д. 7_ЗАКОНЧЕН\30 апреля 2020 г\ул. Молодежная, д. 6, д. 7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1" b="7874"/>
          <a:stretch/>
        </p:blipFill>
        <p:spPr bwMode="auto">
          <a:xfrm>
            <a:off x="246379" y="1950719"/>
            <a:ext cx="4483617" cy="345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Y:\Отдел формирования городской среды\8_ФОТО\2020\ОТ\Сертоловское ГП\ул. Молодежная, д. 6, д. 7_ЗАКОНЧЕН\#ИТОГ\ул. Молодежная, д. 6, д. 7-1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682115"/>
            <a:ext cx="36322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:\Отдел формирования городской среды\8_ФОТО\2020\ОТ\Сертоловское ГП\ул. Молодежная, д. 6, д. 7_ЗАКОНЧЕН\#ИТОГ\ул. Молодежная, д. 6, д. 7-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30" y="1682115"/>
            <a:ext cx="2954020" cy="221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Y:\Отдел формирования городской среды\8_ФОТО\2020\ОТ\Сертоловское ГП\ул. Молодежная, д. 6, д. 7_ЗАКОНЧЕН\#ИТОГ\ул. Молодежная, д. 6, д. 7-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6" y="3271599"/>
            <a:ext cx="3025774" cy="226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43550"/>
            <a:ext cx="12192000" cy="1314450"/>
          </a:xfrm>
        </p:spPr>
        <p:txBody>
          <a:bodyPr/>
          <a:lstStyle/>
          <a:p>
            <a:pPr algn="ctr"/>
            <a:r>
              <a:rPr lang="ru-RU" dirty="0" smtClean="0"/>
              <a:t>Обустройство пешеходной зоны, установка МАФов,</a:t>
            </a:r>
            <a:br>
              <a:rPr lang="ru-RU" dirty="0" smtClean="0"/>
            </a:br>
            <a:r>
              <a:rPr lang="ru-RU" dirty="0" smtClean="0"/>
              <a:t>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871200" cy="1562100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Сертоловское</a:t>
            </a:r>
            <a:r>
              <a:rPr lang="ru-RU" sz="3600" dirty="0" smtClean="0"/>
              <a:t> городское поселение</a:t>
            </a:r>
            <a:br>
              <a:rPr lang="ru-RU" sz="3600" dirty="0" smtClean="0"/>
            </a:br>
            <a:r>
              <a:rPr lang="ru-RU" sz="3600" dirty="0" smtClean="0"/>
              <a:t>Всеволожский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ул. Центральная д.7 корп. 1</a:t>
            </a:r>
            <a:endParaRPr lang="ru-RU" sz="3600" dirty="0"/>
          </a:p>
        </p:txBody>
      </p:sp>
      <p:pic>
        <p:nvPicPr>
          <p:cNvPr id="3074" name="Picture 2" descr="Y:\Отдел формирования городской среды\8_ФОТО\2020\ОТ\Сертоловское ГП\ул. Центральная, д. 7 корп. 1_ЗАКОНЧЕН\30 апреля 2020 г\ул. Центральная, д. 7 корп. 1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0" b="6533"/>
          <a:stretch/>
        </p:blipFill>
        <p:spPr bwMode="auto">
          <a:xfrm>
            <a:off x="285750" y="1809426"/>
            <a:ext cx="4582707" cy="34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Y:\Отдел формирования городской среды\8_ФОТО\2020\ОТ\Сертоловское ГП\ул. Центральная, д. 7 корп. 1_ЗАКОНЧЕН\#ИТОГ\ул. Центральная, д. 7 корп. 1-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65735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:\Отдел формирования городской среды\8_ФОТО\2020\ОТ\Сертоловское ГП\ул. Центральная, д. 7 корп. 1_ЗАКОНЧЕН\#ИТОГ\ул. Центральная, д. 7 корп. 1-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2714626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200650"/>
            <a:ext cx="12192000" cy="1657350"/>
          </a:xfrm>
        </p:spPr>
        <p:txBody>
          <a:bodyPr/>
          <a:lstStyle/>
          <a:p>
            <a:pPr algn="ctr"/>
            <a:r>
              <a:rPr lang="ru-RU" dirty="0" smtClean="0"/>
              <a:t>Обустройство пешеходных дорожек, установка МАФов и декоративных ограждений, 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871200" cy="1562100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Сертоловское</a:t>
            </a:r>
            <a:r>
              <a:rPr lang="ru-RU" sz="3600" dirty="0" smtClean="0"/>
              <a:t> городское поселение</a:t>
            </a:r>
            <a:br>
              <a:rPr lang="ru-RU" sz="3600" dirty="0" smtClean="0"/>
            </a:br>
            <a:r>
              <a:rPr lang="ru-RU" sz="3600" dirty="0" smtClean="0"/>
              <a:t>Всеволожский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Территория от ул. Школьная до ул. Заречная</a:t>
            </a:r>
            <a:endParaRPr lang="ru-RU" sz="3600" dirty="0"/>
          </a:p>
        </p:txBody>
      </p:sp>
      <p:pic>
        <p:nvPicPr>
          <p:cNvPr id="4098" name="Picture 2" descr="Y:\Отдел формирования городской среды\8_ФОТО\2020\ОТ\Сертоловское ГП\ул. Школьная, д. 1, д. 3 до ул. Заречная, д. 1, д. 3_ЗАКОНЧЕН\30 апреля 2020 г\ул. Школьная, д. 1, д. 3 до ул. Заречная, д. 1, д. 3-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23" b="20904"/>
          <a:stretch/>
        </p:blipFill>
        <p:spPr bwMode="auto">
          <a:xfrm>
            <a:off x="441324" y="1600200"/>
            <a:ext cx="430542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Y:\Отдел формирования городской среды\8_ФОТО\2020\ОТ\Сертоловское ГП\ул. Школьная, д. 1, д. 3 до ул. Заречная, д. 1, д. 3_ЗАКОНЧЕН\09 октября 2020 г\ул. Школьная, д. 1, д. 3 до ул. Заречная, д. 1, д. 3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1600200"/>
            <a:ext cx="29972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:\Отдел формирования городской среды\8_ФОТО\2020\ОТ\Сертоловское ГП\ул. Школьная, д. 1, д. 3 до ул. Заречная, д. 1, д. 3_ЗАКОНЧЕН\09 октября 2020 г\ул. Школьная, д. 1, д. 3 до ул. Заречная, д. 1, д. 3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2219325"/>
            <a:ext cx="34798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871200" cy="158115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Сланцевское</a:t>
            </a:r>
            <a:r>
              <a:rPr lang="ru-RU" dirty="0" smtClean="0"/>
              <a:t> городское поселение</a:t>
            </a:r>
            <a:br>
              <a:rPr lang="ru-RU" dirty="0" smtClean="0"/>
            </a:br>
            <a:r>
              <a:rPr lang="ru-RU" dirty="0" err="1" smtClean="0"/>
              <a:t>Сланцевский</a:t>
            </a:r>
            <a:r>
              <a:rPr lang="ru-RU" dirty="0" smtClean="0"/>
              <a:t> муниципальный район</a:t>
            </a:r>
            <a:br>
              <a:rPr lang="ru-RU" dirty="0" smtClean="0"/>
            </a:br>
            <a:r>
              <a:rPr lang="ru-RU" dirty="0" smtClean="0"/>
              <a:t>ЛУЧКИ перед ЗАГС (въезд в город)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38800"/>
            <a:ext cx="12001500" cy="1219200"/>
          </a:xfrm>
        </p:spPr>
        <p:txBody>
          <a:bodyPr/>
          <a:lstStyle/>
          <a:p>
            <a:pPr algn="ctr"/>
            <a:r>
              <a:rPr lang="ru-RU" dirty="0" smtClean="0"/>
              <a:t>Обустройство пешеходной зоны, установка </a:t>
            </a:r>
            <a:r>
              <a:rPr lang="ru-RU" dirty="0" err="1" smtClean="0"/>
              <a:t>МАФОв</a:t>
            </a:r>
            <a:r>
              <a:rPr lang="ru-RU" dirty="0" smtClean="0"/>
              <a:t>, комплексные работы по освещению, озеленению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5122" name="Picture 2" descr="Y:\Отдел формирования городской среды\8_ФОТО\2020\ОТ\Сланцевское ГП_ЗАКОНЧЕН\ЛУЧКИ перед ЗАГС (въезд в город 2 треугольника)\27 мая 2020 г\2 Лучки ЗАГС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 b="23750"/>
          <a:stretch/>
        </p:blipFill>
        <p:spPr bwMode="auto">
          <a:xfrm>
            <a:off x="342900" y="1847850"/>
            <a:ext cx="4533900" cy="34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Y:\Отдел формирования городской среды\8_ФОТО\2020\ОТ\Сланцевское ГП_ЗАКОНЧЕН\ЛУЧКИ перед ЗАГС (въезд в город 2 треугольника)\#ИТОГ\09 октября 2020 г\Лучки перед ЗАГС (въезд в город 2 треугольника)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676400"/>
            <a:ext cx="325755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Y:\Отдел формирования городской среды\8_ФОТО\2020\ОТ\Сланцевское ГП_ЗАКОНЧЕН\ЛУЧКИ перед ЗАГС (въезд в город 2 треугольника)\#ИТОГ\09 октября 2020 г\Лучки перед ЗАГС (въезд в город 2 треугольника)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676400"/>
            <a:ext cx="3867468" cy="29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Y:\Отдел формирования городской среды\8_ФОТО\2020\ОТ\Сланцевское ГП_ЗАКОНЧЕН\ЛУЧКИ перед ЗАГС (въезд в город 2 треугольника)\#ИТОГ\09 октября 2020 г\Лучки перед ЗАГС (въезд в город 2 треугольника) 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655" y="3126700"/>
            <a:ext cx="3354863" cy="251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69975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Сясь</a:t>
            </a:r>
            <a:r>
              <a:rPr lang="en-US" dirty="0" smtClean="0"/>
              <a:t>c</a:t>
            </a:r>
            <a:r>
              <a:rPr lang="ru-RU" dirty="0" smtClean="0"/>
              <a:t>тройское </a:t>
            </a:r>
            <a:r>
              <a:rPr lang="ru-RU" dirty="0" smtClean="0"/>
              <a:t>городское поселение Волховского муниципального района</a:t>
            </a:r>
            <a:br>
              <a:rPr lang="ru-RU" dirty="0" smtClean="0"/>
            </a:br>
            <a:r>
              <a:rPr lang="ru-RU" dirty="0" smtClean="0"/>
              <a:t>Обустройство пешеходной зоны и пляжа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62600"/>
            <a:ext cx="12192000" cy="1295400"/>
          </a:xfrm>
        </p:spPr>
        <p:txBody>
          <a:bodyPr/>
          <a:lstStyle/>
          <a:p>
            <a:pPr algn="ctr"/>
            <a:r>
              <a:rPr lang="ru-RU" dirty="0" smtClean="0"/>
              <a:t>Обустройство пешеходных дорожек, установка МАФов, навесов, обустройство зоны отдыха у воды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6147" name="Picture 3" descr="Y:\Отдел формирования городской среды\8_ФОТО\2020\ОТ\Сясьстройское ГП_ЗАКОНЧЕН\Пешеходная дорожка у магазина магнит ул. Советская до центральной площади\#Итог\09 октября 2020 г\МО Сясьстройское ГП ОТ  Городской парк и пляж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" r="11678"/>
          <a:stretch/>
        </p:blipFill>
        <p:spPr bwMode="auto">
          <a:xfrm>
            <a:off x="478971" y="1808040"/>
            <a:ext cx="4891315" cy="32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Y:\Отдел формирования городской среды\8_ФОТО\2020\ОТ\Сясьстройское ГП_ЗАКОНЧЕН\Пешеходная дорожка у магазина магнит ул. Советская до центральной площади\03 июля 2020 г\Сясьстройское ГП Общ. территория Городской парк и пляж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b="18795"/>
          <a:stretch/>
        </p:blipFill>
        <p:spPr bwMode="auto">
          <a:xfrm flipH="1">
            <a:off x="5969000" y="1694468"/>
            <a:ext cx="1651000" cy="266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Y:\Отдел формирования городской среды\8_ФОТО\2020\ОТ\Сясьстройское ГП_ЗАКОНЧЕН\Пешеходная дорожка у магазина магнит ул. Советская до центральной площади\03 июля 2020 г\Сясьстройское ГП Общ. территория Городской парк и пляж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08040"/>
            <a:ext cx="3998595" cy="2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Y:\Отдел формирования городской среды\8_ФОТО\2020\ОТ\Сясьстройское ГП_ЗАКОНЧЕН\Пешеходная дорожка у магазина магнит ул. Советская до центральной площади\#Итог\МО Сясьстройское ГП ОТ Городской парк и пляж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441966"/>
            <a:ext cx="2667000" cy="196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-1"/>
            <a:ext cx="10845799" cy="1571626"/>
          </a:xfrm>
        </p:spPr>
        <p:txBody>
          <a:bodyPr>
            <a:noAutofit/>
          </a:bodyPr>
          <a:lstStyle/>
          <a:p>
            <a:r>
              <a:rPr lang="ru-RU" sz="3600" dirty="0" smtClean="0"/>
              <a:t>Тельмановское городское поселение</a:t>
            </a:r>
            <a:br>
              <a:rPr lang="ru-RU" sz="3600" dirty="0" smtClean="0"/>
            </a:br>
            <a:r>
              <a:rPr lang="ru-RU" sz="3600" dirty="0" smtClean="0"/>
              <a:t>Тосненского района</a:t>
            </a:r>
            <a:br>
              <a:rPr lang="ru-RU" sz="3600" dirty="0" smtClean="0"/>
            </a:br>
            <a:r>
              <a:rPr lang="ru-RU" sz="3600" dirty="0" smtClean="0"/>
              <a:t>Парк у дома № 12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250" y="5641675"/>
            <a:ext cx="12068175" cy="117981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Мощение пешеходных дорожек, установка МАФов, комплексные работы по освещению, работы по восстановлению газонов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2050" name="Picture 2" descr="Y:\Отдел формирования городской среды\8_ФОТО\2020\ОТ\Тельмановское СП_ЗАКОНЧЕН\Благоустройство общественной территории Парк у дома № 12 в посёлке Тельмана\23 октября 2020 г\DSC07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150" y="1814288"/>
            <a:ext cx="6351019" cy="357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Отдел формирования городской среды\8_ФОТО\2020\ОТ\Тельмановское СП_ЗАКОНЧЕН\Благоустройство общественной территории Парк у дома № 12 в посёлке Тельмана\30 апреля 2020 г\Парк у дома № 12 в посёлке Тельмана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5" y="1814287"/>
            <a:ext cx="4760686" cy="357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4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4602" y="1"/>
            <a:ext cx="10797397" cy="1650999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 smtClean="0"/>
              <a:t>Виллозское</a:t>
            </a:r>
            <a:r>
              <a:rPr lang="ru-RU" sz="2800" dirty="0" smtClean="0"/>
              <a:t> городское поселение</a:t>
            </a:r>
            <a:br>
              <a:rPr lang="ru-RU" sz="2800" dirty="0" smtClean="0"/>
            </a:br>
            <a:r>
              <a:rPr lang="ru-RU" sz="2800" dirty="0" smtClean="0"/>
              <a:t>Ломоносовский муниципальный район</a:t>
            </a:r>
            <a:br>
              <a:rPr lang="ru-RU" sz="2800" dirty="0" smtClean="0"/>
            </a:br>
            <a:r>
              <a:rPr lang="ru-RU" sz="2800" dirty="0" smtClean="0"/>
              <a:t>Благоустройство общественной территории перед Домом Культуры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76900"/>
            <a:ext cx="12192000" cy="10795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/>
              <a:t>Мощение пешеходных дорожек, установка МАФов, </a:t>
            </a:r>
            <a:r>
              <a:rPr lang="ru-RU" dirty="0" err="1"/>
              <a:t>пергол</a:t>
            </a:r>
            <a:r>
              <a:rPr lang="ru-RU" dirty="0"/>
              <a:t>, </a:t>
            </a:r>
            <a:r>
              <a:rPr lang="ru-RU" dirty="0" err="1"/>
              <a:t>скейт</a:t>
            </a:r>
            <a:r>
              <a:rPr lang="ru-RU" dirty="0"/>
              <a:t> площадки и ограждения, комплексные работы по озеленению и освещению</a:t>
            </a:r>
          </a:p>
        </p:txBody>
      </p:sp>
      <p:pic>
        <p:nvPicPr>
          <p:cNvPr id="2050" name="Picture 2" descr="Y:\Отдел формирования городской среды\8_ФОТО\2020\ОТ\Виллозское ГП_ЗАКОНЧЕН\Благоустройство общественной территории перед домом культуры и д. 17 (1 этап)\14 мая 2020 г\Благоустройство общественной территории перед домом культуры и д. 17 (1 этап)  (5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2" y="1502795"/>
            <a:ext cx="3776693" cy="283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Отдел формирования городской среды\8_ФОТО\2020\ОТ\Виллозское ГП_ЗАКОНЧЕН\Благоустройство общественной территории перед домом культуры и д. 17 (1 этап)\14 мая 2020 г\Благоустройство общественной территории перед домом культуры и д. 17 (1 этап) 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850" y="3038895"/>
            <a:ext cx="3093050" cy="231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:\Отдел формирования городской среды\8_ФОТО\2020\ОТ\Виллозское ГП_ЗАКОНЧЕН\Благоустройство общественной территории перед домом культуры и д. 17 (1 этап)\#Итог\Благоустройство общественной территории перед домом культуры и д. 17 (1 этап)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56" y="1502795"/>
            <a:ext cx="3109344" cy="233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Y:\Отдел формирования городской среды\8_ФОТО\2020\ОТ\Виллозское ГП_ЗАКОНЧЕН\Благоустройство общественной территории перед домом культуры и д. 17 (1 этап)\#Итог\Благоустройство общественной территории перед домом культуры и д. 17 (1 этап)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1" y="2668799"/>
            <a:ext cx="3716546" cy="27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-1"/>
            <a:ext cx="10845799" cy="1571626"/>
          </a:xfrm>
        </p:spPr>
        <p:txBody>
          <a:bodyPr>
            <a:noAutofit/>
          </a:bodyPr>
          <a:lstStyle/>
          <a:p>
            <a:r>
              <a:rPr lang="ru-RU" sz="3600" dirty="0" smtClean="0"/>
              <a:t>Тихвинское городское поселение</a:t>
            </a:r>
            <a:br>
              <a:rPr lang="ru-RU" sz="3600" dirty="0" smtClean="0"/>
            </a:br>
            <a:r>
              <a:rPr lang="ru-RU" sz="3600" dirty="0" smtClean="0"/>
              <a:t>Тихвинского муниципального района</a:t>
            </a:r>
            <a:br>
              <a:rPr lang="ru-RU" sz="3600" dirty="0" smtClean="0"/>
            </a:br>
            <a:r>
              <a:rPr lang="ru-RU" sz="3600" dirty="0"/>
              <a:t>Сквер между д.50 и д.37 1-го микрорайона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250" y="5641675"/>
            <a:ext cx="12068175" cy="117981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Мощение пешеходных дорожек, установка детской площадки, МАФов, установка фонтана с подсветкой,</a:t>
            </a:r>
            <a:br>
              <a:rPr lang="ru-RU" dirty="0" smtClean="0"/>
            </a:br>
            <a:r>
              <a:rPr lang="ru-RU" dirty="0" smtClean="0"/>
              <a:t>комплексные работы по освещению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1266" name="Picture 2" descr="Y:\Отдел формирования городской среды\8_ФОТО\2020\ОТ\Тихвинское ГП_ЗАКОНЧЕН\Сквер, 1-ый микрорайон, д. 37, д. 50\29 апреля 2020 г\Сквер между д.50 и д.37 1-го микрорайона города Тихвина Ленинградской области 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6764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Y:\Отдел формирования городской среды\8_ФОТО\2020\ОТ\Тихвинское ГП_ЗАКОНЧЕН\Сквер, 1-ый микрорайон, д. 37, д. 50\#ИТОГ\Сквер между д.50 и д.37 1-го микрорайона города Тихвина Ленинградской области 66.HE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2614613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Y:\Отдел формирования городской среды\8_ФОТО\2020\ОТ\Тихвинское ГП_ЗАКОНЧЕН\Сквер, 1-ый микрорайон, д. 37, д. 50\#ИТОГ\Сквер между д.50 и д.37 1-го микрорайона города Тихвина Ленинградской области 60.HE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906" y="1676400"/>
            <a:ext cx="3318293" cy="24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Y:\Отдел формирования городской среды\8_ФОТО\2020\ОТ\Тихвинское ГП_ЗАКОНЧЕН\Сквер, 1-ый микрорайон, д. 37, д. 50\#ИТОГ\Сквер между д.50 и д.37 1-го микрорайона города Тихвина Ленинградской области 69.HEIC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8" t="-1" r="40627" b="24120"/>
          <a:stretch/>
        </p:blipFill>
        <p:spPr bwMode="auto">
          <a:xfrm>
            <a:off x="7617125" y="3571249"/>
            <a:ext cx="3202111" cy="178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3358" y="-1"/>
            <a:ext cx="10768642" cy="1552755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Толмачевское</a:t>
            </a:r>
            <a:r>
              <a:rPr lang="ru-RU" sz="3600" dirty="0" smtClean="0"/>
              <a:t> городское поселение</a:t>
            </a:r>
            <a:br>
              <a:rPr lang="ru-RU" sz="3600" dirty="0" smtClean="0"/>
            </a:br>
            <a:r>
              <a:rPr lang="ru-RU" sz="3600" dirty="0" smtClean="0"/>
              <a:t>Лужский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Аллея Славы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736566"/>
            <a:ext cx="12192000" cy="112143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Мощение пешеходной зоны, установка мемориала,</a:t>
            </a:r>
            <a:br>
              <a:rPr lang="ru-RU" dirty="0" smtClean="0"/>
            </a:br>
            <a:r>
              <a:rPr lang="ru-RU" dirty="0" smtClean="0"/>
              <a:t>установка МАФов, 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2290" name="Picture 2" descr="Y:\Отдел формирования городской среды\8_ФОТО\2020\ОТ\Толмачевское ГП_ЗАКОНЧЕН\Благоустройство общественной территории г.п.Толмачёво, ул.Толмачёва,Аллея Славы\30 апреля 2020 г\г.п.Толмачёво, ул.Толмачёва,Аллея Славы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89" y="1598042"/>
            <a:ext cx="5253486" cy="39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Y:\Отдел формирования городской среды\8_ФОТО\2020\ОТ\Толмачевское ГП_ЗАКОНЧЕН\Благоустройство общественной территории г.п.Толмачёво, ул.Толмачёва,Аллея Славы\18 сентября 2020 г\Толмачевское ГП 18 сентября 2020 г (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635" y="1598040"/>
            <a:ext cx="5244860" cy="393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854" y="-1"/>
            <a:ext cx="10803146" cy="1570009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Тосненское</a:t>
            </a:r>
            <a:r>
              <a:rPr lang="ru-RU" sz="3600" dirty="0" smtClean="0"/>
              <a:t> городское поселение</a:t>
            </a:r>
            <a:br>
              <a:rPr lang="ru-RU" sz="3600" dirty="0" smtClean="0"/>
            </a:br>
            <a:r>
              <a:rPr lang="ru-RU" sz="3600" dirty="0" smtClean="0"/>
              <a:t>Тосненского района</a:t>
            </a:r>
            <a:br>
              <a:rPr lang="ru-RU" sz="3600" dirty="0" smtClean="0"/>
            </a:br>
            <a:r>
              <a:rPr lang="ru-RU" sz="3600" dirty="0" smtClean="0"/>
              <a:t>Спортивный парк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4204"/>
            <a:ext cx="12192000" cy="104379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Мощение пешеходной зоны, установка оборудования для занятий </a:t>
            </a:r>
            <a:r>
              <a:rPr lang="ru-RU" dirty="0" err="1" smtClean="0"/>
              <a:t>экстримальными</a:t>
            </a:r>
            <a:r>
              <a:rPr lang="ru-RU" dirty="0" smtClean="0"/>
              <a:t> видами спорта, установка спортивной площадки, МАФов, столов для игры в пинг-понг, комплексные работы по освещению, озеленению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3314" name="Picture 2" descr="Y:\Отдел формирования городской среды\8_ФОТО\2020\ОТ\Тосненское ГП_ЗАВЕРШЕН\Спортивный парк города Тосно\30 апреля 2020 г\Спортивный парк, Тосно,,30.04.2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6" y="1552755"/>
            <a:ext cx="5567009" cy="416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Y:\Отдел формирования городской среды\8_ФОТО\2020\ОТ\Тосненское ГП_ЗАВЕРШЕН\Спортивный парк города Тосно\#ИТОГ\Спортивный парк города Тосно (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982" y="1552755"/>
            <a:ext cx="5556448" cy="415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864" y="77638"/>
            <a:ext cx="10734136" cy="1334191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Тосненское</a:t>
            </a:r>
            <a:r>
              <a:rPr lang="ru-RU" sz="3600" dirty="0" smtClean="0"/>
              <a:t> городское поселение</a:t>
            </a:r>
            <a:br>
              <a:rPr lang="ru-RU" sz="3600" dirty="0" smtClean="0"/>
            </a:br>
            <a:r>
              <a:rPr lang="ru-RU" sz="3600" dirty="0"/>
              <a:t>Т</a:t>
            </a:r>
            <a:r>
              <a:rPr lang="ru-RU" sz="3600" dirty="0" smtClean="0"/>
              <a:t>осненского района</a:t>
            </a:r>
            <a:br>
              <a:rPr lang="ru-RU" sz="3600" dirty="0" smtClean="0"/>
            </a:br>
            <a:r>
              <a:rPr lang="ru-RU" sz="3600" dirty="0" smtClean="0"/>
              <a:t>Центральная площадь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08763"/>
            <a:ext cx="12192000" cy="144923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Мощение тротуарной плиткой, установка МАФов, комплексные работы по освещению, озеленению, установка сухого фонтана с интерактивной подсветкой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4338" name="Picture 2" descr="Y:\Отдел формирования городской среды\8_ФОТО\2020\ОТ\Тосненское ГП_ЗАВЕРШЕН\Центральная площадь города Тосно\22 мая 2020 г\Центральная площадь Тосно 22 мая 2020 г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4705"/>
            <a:ext cx="4880634" cy="36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Y:\Отдел формирования городской среды\8_ФОТО\2020\ОТ\Тосненское ГП_ЗАВЕРШЕН\Центральная площадь города Тосно\#ИТОГ\IMG_16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456" y="1646207"/>
            <a:ext cx="4865298" cy="364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852" y="257174"/>
            <a:ext cx="10803147" cy="115465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Ульяновское городское поселение</a:t>
            </a:r>
            <a:br>
              <a:rPr lang="ru-RU" dirty="0" smtClean="0"/>
            </a:br>
            <a:r>
              <a:rPr lang="ru-RU" dirty="0" smtClean="0"/>
              <a:t>Тосненского района</a:t>
            </a:r>
            <a:br>
              <a:rPr lang="ru-RU" dirty="0" smtClean="0"/>
            </a:br>
            <a:r>
              <a:rPr lang="ru-RU" dirty="0" smtClean="0"/>
              <a:t>ФКГС на территории Ульяновского поселения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7626" y="5693434"/>
            <a:ext cx="12192000" cy="1164566"/>
          </a:xfrm>
        </p:spPr>
        <p:txBody>
          <a:bodyPr/>
          <a:lstStyle/>
          <a:p>
            <a:pPr algn="ctr"/>
            <a:r>
              <a:rPr lang="ru-RU" dirty="0" smtClean="0"/>
              <a:t>Обустройство пешеходной зоны, установка </a:t>
            </a:r>
            <a:r>
              <a:rPr lang="ru-RU" dirty="0" err="1" smtClean="0"/>
              <a:t>скейт</a:t>
            </a:r>
            <a:r>
              <a:rPr lang="ru-RU" dirty="0" smtClean="0"/>
              <a:t> парка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5362" name="Picture 2" descr="Y:\Отдел формирования городской среды\8_ФОТО\2020\ОТ\Ульяновское ГП_ЗАКОНЧЕН\ФКГС на территории Ульяновского городского поселения на 2018-2024 годы\08 мая 2020 г\Ульяновское ГП Территория по ул. Победы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6863" r="12932" b="18877"/>
          <a:stretch/>
        </p:blipFill>
        <p:spPr bwMode="auto">
          <a:xfrm>
            <a:off x="285750" y="1697355"/>
            <a:ext cx="5138423" cy="36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Y:\Отдел формирования городской среды\8_ФОТО\2020\ОТ\Ульяновское ГП_ЗАКОНЧЕН\ФКГС на территории Ульяновского городского поселения на 2018-2024 годы\21 августа 2020 г\4 Ульяновское городское поселение Территория по ул. Победы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69"/>
          <a:stretch/>
        </p:blipFill>
        <p:spPr bwMode="auto">
          <a:xfrm>
            <a:off x="8289130" y="2759225"/>
            <a:ext cx="3064669" cy="282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Y:\Отдел формирования городской среды\8_ФОТО\2020\ОТ\Ульяновское ГП_ЗАКОНЧЕН\ФКГС на территории Ульяновского городского поселения на 2018-2024 годы\21 августа 2020 г\1 Ульяновское городское поселение Территория по ул. Победы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" b="10312"/>
          <a:stretch/>
        </p:blipFill>
        <p:spPr bwMode="auto">
          <a:xfrm>
            <a:off x="5767073" y="1697355"/>
            <a:ext cx="3434078" cy="247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5924" y="165100"/>
            <a:ext cx="10506075" cy="16129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Федоровское городское поселение</a:t>
            </a:r>
            <a:br>
              <a:rPr lang="ru-RU" dirty="0" smtClean="0"/>
            </a:br>
            <a:r>
              <a:rPr lang="ru-RU" dirty="0"/>
              <a:t>Т</a:t>
            </a:r>
            <a:r>
              <a:rPr lang="ru-RU" dirty="0" smtClean="0"/>
              <a:t>осненского района</a:t>
            </a:r>
            <a:br>
              <a:rPr lang="ru-RU" dirty="0" smtClean="0"/>
            </a:br>
            <a:r>
              <a:rPr lang="ru-RU" dirty="0" smtClean="0"/>
              <a:t>Сквер Солнечный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86425"/>
            <a:ext cx="12192000" cy="1171575"/>
          </a:xfrm>
        </p:spPr>
        <p:txBody>
          <a:bodyPr/>
          <a:lstStyle/>
          <a:p>
            <a:pPr algn="ctr"/>
            <a:r>
              <a:rPr lang="ru-RU" dirty="0" smtClean="0"/>
              <a:t>Обустройство пешеходной зоны, установка МАФов, комплексные работы по озеленению и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6386" name="Picture 2" descr="Y:\Отдел формирования городской среды\8_ФОТО\2020\ОТ\Фёдоровское ГП_ЗАКОНЧЕН\Сквер Солнечный (2 этап)\30 апреля 2020 г\Сквер Солнечный (2 этап)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72"/>
          <a:stretch/>
        </p:blipFill>
        <p:spPr bwMode="auto">
          <a:xfrm>
            <a:off x="282198" y="2000249"/>
            <a:ext cx="517069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Y:\Отдел формирования городской среды\8_ФОТО\2020\ОТ\Фёдоровское ГП_ЗАКОНЧЕН\Сквер Солнечный (2 этап)\#ИТОГ\фото солнечные часы ночью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0"/>
          <a:stretch/>
        </p:blipFill>
        <p:spPr bwMode="auto">
          <a:xfrm>
            <a:off x="5800726" y="2000249"/>
            <a:ext cx="3051174" cy="242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Y:\Отдел формирования городской среды\8_ФОТО\2020\ОТ\Фёдоровское ГП_ЗАКОНЧЕН\Сквер Солнечный (2 этап)\#ИТОГ\Сквер Солнечный итог 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94" y="3213941"/>
            <a:ext cx="3230283" cy="242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000" y="172528"/>
            <a:ext cx="10541000" cy="1364172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Форносовское</a:t>
            </a:r>
            <a:r>
              <a:rPr lang="ru-RU" dirty="0" smtClean="0"/>
              <a:t> городское поселение</a:t>
            </a:r>
            <a:br>
              <a:rPr lang="ru-RU" dirty="0" smtClean="0"/>
            </a:br>
            <a:r>
              <a:rPr lang="ru-RU" dirty="0" smtClean="0"/>
              <a:t>Тосненского района</a:t>
            </a:r>
            <a:br>
              <a:rPr lang="ru-RU" dirty="0" smtClean="0"/>
            </a:br>
            <a:r>
              <a:rPr lang="ru-RU" dirty="0" smtClean="0"/>
              <a:t>ул. Советская д.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68936"/>
            <a:ext cx="12192000" cy="138906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Обустройство пешеходной зоны, установка детской площадки, установка парковки для велосипедов, комплексные работы по озеленению,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7410" name="Picture 2" descr="Y:\Отдел формирования городской среды\8_ФОТО\2020\ОТ\Форносовское ГП_ЗАКОНЧЕН\ул. Советская, д. 1\30 апреля 2020 г\Советская 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876424"/>
            <a:ext cx="43815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Y:\Отдел формирования городской среды\8_ФОТО\2020\ОТ\Форносовское ГП_ЗАКОНЧЕН\ул. Советская, д. 1\#ИТОГ\Советская 1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07" y="1876423"/>
            <a:ext cx="4381499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Y:\Отдел формирования городской среды\8_ФОТО\2020\ОТ\Форносовское ГП_ЗАКОНЧЕН\ул. Советская, д. 1\#ИТОГ\Советская 1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707" y="1876424"/>
            <a:ext cx="2464594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880" y="0"/>
            <a:ext cx="10687119" cy="205308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Волосовское</a:t>
            </a:r>
            <a:r>
              <a:rPr lang="ru-RU" dirty="0" smtClean="0"/>
              <a:t> городское поселение </a:t>
            </a:r>
            <a:r>
              <a:rPr lang="ru-RU" dirty="0" err="1" smtClean="0"/>
              <a:t>Волосовский</a:t>
            </a:r>
            <a:r>
              <a:rPr lang="ru-RU" dirty="0" smtClean="0"/>
              <a:t> муниципальный район</a:t>
            </a:r>
            <a:br>
              <a:rPr lang="ru-RU" dirty="0" smtClean="0"/>
            </a:br>
            <a:r>
              <a:rPr lang="ru-RU" dirty="0" smtClean="0"/>
              <a:t>Сквер возле детской поликлиники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600700"/>
            <a:ext cx="12192000" cy="12573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/>
              <a:t>Сквер со сценой, пешеходными зонами, скамейками, детскими качелями и интерактивной подсветкой. </a:t>
            </a:r>
            <a:r>
              <a:rPr lang="ru-RU" dirty="0" smtClean="0"/>
              <a:t>Комплексные работы по озеленению.</a:t>
            </a:r>
            <a:endParaRPr lang="ru-RU" dirty="0"/>
          </a:p>
        </p:txBody>
      </p:sp>
      <p:pic>
        <p:nvPicPr>
          <p:cNvPr id="3075" name="Picture 3" descr="Y:\Отдел формирования городской среды\8_ФОТО\2020\ОТ\Волосовское ГП_ЗАКОНЧЕН\Сквер расположенный у детской поликлиники г. Волосово\13 мая 2020 г\Сквер расположенный у детской поликлиники г. Волосово 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8" y="2053221"/>
            <a:ext cx="4527570" cy="254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:\Отдел формирования городской среды\8_ФОТО\2020\ОТ\Волосовское ГП_ЗАКОНЧЕН\Сквер расположенный у детской поликлиники г. Волосово\#Итог\Сквер расположенный у детской поликлиники г. Волосово 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385" y="1984722"/>
            <a:ext cx="3103017" cy="174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3074" name="Picture 2" descr="Y:\Отдел формирования городской среды\8_ФОТО\2020\ОТ\Волосовское ГП_ЗАКОНЧЕН\Сквер расположенный у детской поликлиники г. Волосово\#Итог\Волосово сквер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46" y="1984723"/>
            <a:ext cx="3606020" cy="241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Y:\Отдел формирования городской среды\8_ФОТО\2020\ОТ\Волосовское ГП_ЗАКОНЧЕН\Сквер расположенный у детской поликлиники г. Волосово\#Итог\Волосово сквер (6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9279" r="16449" b="14716"/>
          <a:stretch/>
        </p:blipFill>
        <p:spPr bwMode="auto">
          <a:xfrm>
            <a:off x="7663205" y="3326601"/>
            <a:ext cx="3643423" cy="213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50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880" y="145143"/>
            <a:ext cx="10687120" cy="12666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Выборгское городское поселение</a:t>
            </a:r>
            <a:br>
              <a:rPr lang="ru-RU" dirty="0" smtClean="0"/>
            </a:br>
            <a:r>
              <a:rPr lang="ru-RU" dirty="0" smtClean="0"/>
              <a:t>Выборгский район</a:t>
            </a:r>
            <a:br>
              <a:rPr lang="ru-RU" dirty="0" smtClean="0"/>
            </a:br>
            <a:r>
              <a:rPr lang="ru-RU" dirty="0" smtClean="0"/>
              <a:t>Сквер Победы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714" y="5558972"/>
            <a:ext cx="11974286" cy="1196880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Мощение пешеходных дорожек, установка МАФов, установка памятного панно, комплексные работы по освещению и озеленению</a:t>
            </a:r>
            <a:endParaRPr lang="ru-RU" dirty="0"/>
          </a:p>
        </p:txBody>
      </p:sp>
      <p:pic>
        <p:nvPicPr>
          <p:cNvPr id="4098" name="Picture 2" descr="Y:\Отдел формирования городской среды\8_ФОТО\2020\ОТ\Выборгское ГП_ЗАКОНЧЕН\Сквер на пересечении пр. Победы и ул. Гагарина\24 апреля 2020 г\Сквер на пересечении пр. Победы и ул. Гагарина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47" y="1799235"/>
            <a:ext cx="5387274" cy="304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Y:\Отдел формирования городской среды\8_ФОТО\2020\ОТ\Выборгское ГП_ЗАКОНЧЕН\Сквер на пересечении пр. Победы и ул. Гагарина\#Итог\IMG-20200729-WA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7" y="1799235"/>
            <a:ext cx="3240636" cy="215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Y:\Отдел формирования городской среды\8_ФОТО\2020\ОТ\Выборгское ГП_ЗАКОНЧЕН\Сквер на пересечении пр. Победы и ул. Гагарина\#Итог\Озеленение можжевельник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924" y="1799235"/>
            <a:ext cx="2667548" cy="20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:\Отдел формирования городской среды\8_ФОТО\2020\ОТ\Выборгское ГП_ЗАКОНЧЕН\Сквер на пересечении пр. Победы и ул. Гагарина\#Итог\IMG-20200729-WA0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86" y="3558927"/>
            <a:ext cx="2979400" cy="198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857" y="0"/>
            <a:ext cx="10281143" cy="141763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Гатчинское городское поселение</a:t>
            </a:r>
            <a:br>
              <a:rPr lang="ru-RU" sz="2800" dirty="0" smtClean="0"/>
            </a:br>
            <a:r>
              <a:rPr lang="ru-RU" sz="2800" dirty="0" smtClean="0"/>
              <a:t>Гатчинский муниципальный район</a:t>
            </a:r>
            <a:br>
              <a:rPr lang="ru-RU" sz="2800" dirty="0" smtClean="0"/>
            </a:br>
            <a:r>
              <a:rPr lang="ru-RU" sz="2800" dirty="0" err="1" smtClean="0"/>
              <a:t>Скейт</a:t>
            </a:r>
            <a:r>
              <a:rPr lang="ru-RU" sz="2800" dirty="0" smtClean="0"/>
              <a:t> парк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2422" y="5544457"/>
            <a:ext cx="12142821" cy="131354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Обустройство </a:t>
            </a:r>
            <a:r>
              <a:rPr lang="ru-RU" dirty="0" err="1" smtClean="0"/>
              <a:t>скейт</a:t>
            </a:r>
            <a:r>
              <a:rPr lang="ru-RU" dirty="0" smtClean="0"/>
              <a:t>-парка со специальным покрытием, установка МАФов, монтаж интерактивной подсветки</a:t>
            </a:r>
            <a:endParaRPr lang="ru-RU" dirty="0"/>
          </a:p>
        </p:txBody>
      </p:sp>
      <p:pic>
        <p:nvPicPr>
          <p:cNvPr id="5123" name="Picture 3" descr="Y:\Отдел формирования городской среды\8_ФОТО\2020\ОТ\Гатчинское ГП\Территория Аэропарк_ЗАКОНЧЕН\30 апреля 2020 г\Гатчинское ГП  Аэропарк Скейт-парк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290" y="2967106"/>
            <a:ext cx="3192112" cy="23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Y:\Отдел формирования городской среды\8_ФОТО\2020\ОТ\Гатчинское ГП\Территория Аэропарк_ЗАКОНЧЕН\30 апреля 2020 г\Гатчинское ГП  Аэропарк Скейт-парк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5" y="1411829"/>
            <a:ext cx="3241145" cy="243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Y:\Отдел формирования городской среды\8_ФОТО\2020\ОТ\Гатчинское ГП\Территория Аэропарк_ЗАКОНЧЕН\07 августа 2020 г\Скейт парк Гатчина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24" y="1411828"/>
            <a:ext cx="3219401" cy="21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Y:\Отдел формирования городской среды\8_ФОТО\2020\ОТ\Гатчинское ГП\Территория Аэропарк_ЗАКОНЧЕН\07 августа 2020 г\Скейт парк Гатчина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25" y="1411829"/>
            <a:ext cx="3656900" cy="24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4098" name="Picture 2" descr="Y:\Отдел формирования городской среды\8_ФОТО\2020\ОТ\Гатчинское ГП\Территория Аэропарк_ЗАКОНЧЕН\07 августа 2020 г\Скейт парк Гатчина (8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14" y="3095624"/>
            <a:ext cx="3802743" cy="25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54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1712" y="189781"/>
            <a:ext cx="10130287" cy="1740619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Дубровское</a:t>
            </a:r>
            <a:r>
              <a:rPr lang="ru-RU" dirty="0" smtClean="0"/>
              <a:t> городское поселение</a:t>
            </a:r>
            <a:br>
              <a:rPr lang="ru-RU" dirty="0" smtClean="0"/>
            </a:br>
            <a:r>
              <a:rPr lang="ru-RU" dirty="0" smtClean="0"/>
              <a:t>Всеволожский муниципальный район</a:t>
            </a:r>
            <a:br>
              <a:rPr lang="ru-RU" dirty="0" smtClean="0"/>
            </a:br>
            <a:r>
              <a:rPr lang="ru-RU" dirty="0" smtClean="0"/>
              <a:t>Парк Невский и рак Надежда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114" y="5434641"/>
            <a:ext cx="11959772" cy="142335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Мощение пешеходных дорожек, установка МАФов (в том числе скамейки с видом на воду), комплексные работы с освещением</a:t>
            </a:r>
          </a:p>
        </p:txBody>
      </p:sp>
      <p:pic>
        <p:nvPicPr>
          <p:cNvPr id="6146" name="Picture 2" descr="Y:\12B3~1\8_E6BE~1\2020\8A6A~1\_DF38~1\____~1\082020~1\___150~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0" y="1967519"/>
            <a:ext cx="3782282" cy="2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Y:\12B3~1\8_E6BE~1\2020\8A6A~1\_DF38~1\____~1\#E3F2~1\53E6~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900" y="1967519"/>
            <a:ext cx="5043040" cy="283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Y:\12B3~1\8_E6BE~1\2020\8A6A~1\_DF38~1\____~1\#E3F2~1\9B21~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457" y="2686491"/>
            <a:ext cx="3701143" cy="27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3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881" y="0"/>
            <a:ext cx="10687120" cy="17562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Ефимовское</a:t>
            </a:r>
            <a:r>
              <a:rPr lang="ru-RU" dirty="0" smtClean="0"/>
              <a:t> городское поселение </a:t>
            </a:r>
            <a:r>
              <a:rPr lang="ru-RU" dirty="0" err="1" smtClean="0"/>
              <a:t>Бокситогорский</a:t>
            </a:r>
            <a:r>
              <a:rPr lang="ru-RU" dirty="0" smtClean="0"/>
              <a:t> муниципальный район</a:t>
            </a:r>
            <a:br>
              <a:rPr lang="ru-RU" dirty="0" smtClean="0"/>
            </a:br>
            <a:r>
              <a:rPr lang="ru-RU" dirty="0" smtClean="0"/>
              <a:t>Площадь около Дома Культуры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629" y="5646057"/>
            <a:ext cx="11930741" cy="92891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Обустройство пешеходной зоны </a:t>
            </a:r>
            <a:r>
              <a:rPr lang="ru-RU" dirty="0"/>
              <a:t>со скамейками, освещением, детская </a:t>
            </a:r>
            <a:r>
              <a:rPr lang="ru-RU" dirty="0" smtClean="0"/>
              <a:t>площадка, выполнены </a:t>
            </a:r>
            <a:r>
              <a:rPr lang="ru-RU" dirty="0"/>
              <a:t>работы по озеленению, установлено освещение</a:t>
            </a:r>
          </a:p>
        </p:txBody>
      </p:sp>
      <p:pic>
        <p:nvPicPr>
          <p:cNvPr id="7170" name="Picture 2" descr="Y:\Отдел формирования городской среды\8_ФОТО\2020\ОТ\Ефимовское ГП_ЗАКОНЧЕН\Площадь около ДК п. Ефимовский\22 мая 2020 г\Площадь около ДК п. Ефимовский (2 этап) панорамный снимок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861092"/>
            <a:ext cx="4659086" cy="349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Y:\Отдел формирования городской среды\8_ФОТО\2020\ОТ\Ефимовское ГП_ЗАКОНЧЕН\Площадь около ДК п. Ефимовский\03 июля 2020 г\Площадь около ДК п. Ефимовский (2 этап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1" y="1839319"/>
            <a:ext cx="4688115" cy="351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8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</TotalTime>
  <Words>912</Words>
  <Application>Microsoft Office PowerPoint</Application>
  <PresentationFormat>Произвольный</PresentationFormat>
  <Paragraphs>94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Реализация федерального проекта «Формирование комфортной городской среды» на территории Ленинградской области в 2020 году  </vt:lpstr>
      <vt:lpstr>На реализацию федерального проекта в 2020 году предусмотрены денежные средства в размере 1 301,31 млн руб., в том числе: </vt:lpstr>
      <vt:lpstr>Агалатовское городское поселение Всеволожский муниципальный район Парк Авиаторов </vt:lpstr>
      <vt:lpstr>Виллозское городское поселение Ломоносовский муниципальный район Благоустройство общественной территории перед Домом Культуры</vt:lpstr>
      <vt:lpstr>Волосовское городское поселение Волосовский муниципальный район Сквер возле детской поликлиники</vt:lpstr>
      <vt:lpstr>Выборгское городское поселение Выборгский район Сквер Победы</vt:lpstr>
      <vt:lpstr>Гатчинское городское поселение Гатчинский муниципальный район Скейт парк </vt:lpstr>
      <vt:lpstr>Дубровское городское поселение Всеволожский муниципальный район Парк Невский и рак Надежда</vt:lpstr>
      <vt:lpstr>Ефимовское городское поселение Бокситогорский муниципальный район Площадь около Дома Культуры </vt:lpstr>
      <vt:lpstr>Заневское городское поселение Всеволожский муниципальный район  Парк Оккервиль в городе Кудрово</vt:lpstr>
      <vt:lpstr>Кингисеппское городское поселение Кингисеппский муниципальный район Пешеходная зона от улицы Восточная до микрорайона Касколовка </vt:lpstr>
      <vt:lpstr>Кузьмоловское городское поселение Всеволожский муниципальный район Общественная территория по адресу ул. Строителей д. 7, д.9, д. 11</vt:lpstr>
      <vt:lpstr>Лодейнопольское городское поселение Лодейнопольский муниципальный район Территория «Район памятника 300 лет»</vt:lpstr>
      <vt:lpstr>Лужское городское поселение Лужский муниципальный район Пляж вблизи пешеходного моста по ул. Петра Баранова</vt:lpstr>
      <vt:lpstr>Лужское городское поселение Лужский муниципальный район ул. Набережная д. 5</vt:lpstr>
      <vt:lpstr>Лужское городское поселение Лужский муниципальный район Сквер у здания стоматологической поликлиники</vt:lpstr>
      <vt:lpstr>Любанское городское поселение Тосненский района </vt:lpstr>
      <vt:lpstr>Муринское городское поселение Всеволожский муниципальный район Школьный спуск</vt:lpstr>
      <vt:lpstr>Низинское сельское поселение Ломоносовский муниципальный район Парк Низино</vt:lpstr>
      <vt:lpstr>Никольское городское поселение Подпорожский муниципальный район территория у школы по ул. Новая </vt:lpstr>
      <vt:lpstr>Никольское городское поселение Тосненский район Пешеходная дорожка вдоль Советского проспекта</vt:lpstr>
      <vt:lpstr>Новодевяткинское сельское поселение Всеволожский муниципальный район Сквер с площадкой для выгула собак</vt:lpstr>
      <vt:lpstr>Новодевяткинское сельское поселение Всеволожский муниципальный район Парк «Охтинская долина»</vt:lpstr>
      <vt:lpstr>Новосветское сельское поселение Гатчинский муниципальный район Территория возле дома 27А</vt:lpstr>
      <vt:lpstr>Опольевское сельское поселение Кингисеппского муниципального района Территория у домов 2-4</vt:lpstr>
      <vt:lpstr>Оржицкое сельское поселение Ломоносовский муниципальный район Общественная территория на ул. Школьная</vt:lpstr>
      <vt:lpstr>Пикалёвское городское поселение Бокситогорский муниципальный район</vt:lpstr>
      <vt:lpstr>Подпорожское городское поселение Подпорожский муниципальный район Площадь для проведения мероприятий</vt:lpstr>
      <vt:lpstr>Приладожское городское поселение Кировский муниципальный район игровой городок (2 этап территории)</vt:lpstr>
      <vt:lpstr>Романовское сельское поселение Всеволожский муниципальный район Благоустройство парка</vt:lpstr>
      <vt:lpstr>Ромашкинское сельское поселение Приозерский муницпальный район Благоустрйоство прибрежной зоны реки Вуокса в посёлке Лосево</vt:lpstr>
      <vt:lpstr>Русско-Высоцкое сельское поселение Ломоносовский муниципальный район Общественная территория возле дома № 5</vt:lpstr>
      <vt:lpstr>Серебрянское сельское поселение Лужский муниципальный район Сквер, расположенный на пересечении ул. Совхозная и ул. Лужская </vt:lpstr>
      <vt:lpstr>Сертоловское городское поселение Всеволожский муниципальный район Территория по адресу ул. Молодежная д. 6, д. 7</vt:lpstr>
      <vt:lpstr>Сертоловское городское поселение Всеволожский муниципальный район ул. Центральная д.7 корп. 1</vt:lpstr>
      <vt:lpstr>Сертоловское городское поселение Всеволожский муниципальный район Территория от ул. Школьная до ул. Заречная</vt:lpstr>
      <vt:lpstr>Сланцевское городское поселение Сланцевский муниципальный район ЛУЧКИ перед ЗАГС (въезд в город)</vt:lpstr>
      <vt:lpstr>Сясьcтройское городское поселение Волховского муниципального района Обустройство пешеходной зоны и пляжа</vt:lpstr>
      <vt:lpstr>Тельмановское городское поселение Тосненского района Парк у дома № 12</vt:lpstr>
      <vt:lpstr>Тихвинское городское поселение Тихвинского муниципального района Сквер между д.50 и д.37 1-го микрорайона</vt:lpstr>
      <vt:lpstr>Толмачевское городское поселение Лужский муниципальный район Аллея Славы</vt:lpstr>
      <vt:lpstr>Тосненское городское поселение Тосненского района Спортивный парк</vt:lpstr>
      <vt:lpstr>Тосненское городское поселение Тосненского района Центральная площадь </vt:lpstr>
      <vt:lpstr>Ульяновское городское поселение Тосненского района ФКГС на территории Ульяновского поселения</vt:lpstr>
      <vt:lpstr>Федоровское городское поселение Тосненского района Сквер Солнечный</vt:lpstr>
      <vt:lpstr>Форносовское городское поселение Тосненского района ул. Советская д. 1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федерального проекта «Формирование комфортной городской среды» на территории Ленинградской области в 2020 году  </dc:title>
  <dc:creator>Анастасия Алексеевна Мышкина</dc:creator>
  <cp:lastModifiedBy>Юлия Игоревна Ульянова</cp:lastModifiedBy>
  <cp:revision>105</cp:revision>
  <dcterms:created xsi:type="dcterms:W3CDTF">2020-10-13T05:19:33Z</dcterms:created>
  <dcterms:modified xsi:type="dcterms:W3CDTF">2020-12-17T09:40:29Z</dcterms:modified>
</cp:coreProperties>
</file>